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7" r:id="rId5"/>
    <p:sldId id="26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DDF46C7-01AD-4872-8281-5285BBC20A04}" type="datetimeFigureOut">
              <a:rPr lang="el-GR" smtClean="0"/>
              <a:t>14/4/2016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1207E7-CF61-47A0-923D-81FAE06D3B6A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cy/url?sa=i&amp;rct=j&amp;q=&amp;esrc=s&amp;source=images&amp;cd=&amp;cad=rja&amp;uact=8&amp;ved=0ahUKEwiD_qXs0I3MAhWLXBoKHc1yC_AQjRwIBw&amp;url=http://whittleseaautumnheritagerally.org.au/information-about-getting-there/&amp;psig=AFQjCNFxE_KxQdKD6yDmY3Zpm_hMW17kBg&amp;ust=14607062180553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x5cNlutAy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Why should we teach 21</a:t>
            </a:r>
            <a:r>
              <a:rPr lang="en-GB" baseline="30000" dirty="0" smtClean="0"/>
              <a:t>st</a:t>
            </a:r>
            <a:r>
              <a:rPr lang="en-GB" dirty="0" smtClean="0"/>
              <a:t> century skills?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Created by Group 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056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Skills?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</a:p>
          <a:p>
            <a:r>
              <a:rPr lang="en-GB" dirty="0" smtClean="0"/>
              <a:t>Critical Thinking </a:t>
            </a:r>
          </a:p>
          <a:p>
            <a:r>
              <a:rPr lang="en-GB" dirty="0" smtClean="0"/>
              <a:t>Computational Thinkers</a:t>
            </a:r>
          </a:p>
          <a:p>
            <a:r>
              <a:rPr lang="en-GB" dirty="0" smtClean="0"/>
              <a:t>Motivators</a:t>
            </a:r>
          </a:p>
          <a:p>
            <a:r>
              <a:rPr lang="en-GB" dirty="0" smtClean="0"/>
              <a:t>Entrepreneurs </a:t>
            </a:r>
          </a:p>
          <a:p>
            <a:r>
              <a:rPr lang="en-GB" dirty="0" smtClean="0"/>
              <a:t>Collaborators</a:t>
            </a:r>
          </a:p>
          <a:p>
            <a:r>
              <a:rPr lang="en-GB" dirty="0" smtClean="0"/>
              <a:t>Innovators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437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ability to</a:t>
            </a:r>
            <a:br>
              <a:rPr lang="en-GB" sz="3600" dirty="0" smtClean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Collect </a:t>
            </a:r>
          </a:p>
          <a:p>
            <a:pPr marL="0" indent="0">
              <a:buNone/>
            </a:pPr>
            <a:r>
              <a:rPr lang="en-GB" dirty="0" smtClean="0"/>
              <a:t>Retrieve</a:t>
            </a:r>
          </a:p>
          <a:p>
            <a:pPr marL="0" indent="0">
              <a:buNone/>
            </a:pPr>
            <a:r>
              <a:rPr lang="en-GB" dirty="0" smtClean="0"/>
              <a:t>Organise</a:t>
            </a:r>
          </a:p>
          <a:p>
            <a:pPr marL="0" indent="0">
              <a:buNone/>
            </a:pPr>
            <a:r>
              <a:rPr lang="en-GB" dirty="0" smtClean="0"/>
              <a:t>Evaluate </a:t>
            </a:r>
          </a:p>
          <a:p>
            <a:pPr marL="0" indent="0">
              <a:buNone/>
            </a:pPr>
            <a:r>
              <a:rPr lang="en-GB" dirty="0" smtClean="0"/>
              <a:t>Generate </a:t>
            </a:r>
          </a:p>
        </p:txBody>
      </p:sp>
      <p:pic>
        <p:nvPicPr>
          <p:cNvPr id="4" name="Picture 4" descr="http://whittleseashow.org.au/wp-content/uploads/2015/09/information-sig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2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21</a:t>
            </a:r>
            <a:r>
              <a:rPr lang="en-GB" baseline="30000" dirty="0" smtClean="0"/>
              <a:t>st</a:t>
            </a:r>
            <a:r>
              <a:rPr lang="en-GB" dirty="0" smtClean="0"/>
              <a:t> Century Educator Should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dirty="0"/>
              <a:t>L</a:t>
            </a:r>
            <a:r>
              <a:rPr lang="en-US" sz="3600" dirty="0" smtClean="0"/>
              <a:t>ook forward to the future </a:t>
            </a:r>
          </a:p>
          <a:p>
            <a:r>
              <a:rPr lang="en-US" sz="3600" dirty="0" smtClean="0"/>
              <a:t>Be are aware and in tune of the ever-changing trends </a:t>
            </a:r>
            <a:r>
              <a:rPr lang="en-US" sz="3600" smtClean="0"/>
              <a:t>in technology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8847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????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5-Point Star 3">
            <a:hlinkClick r:id="rId2"/>
          </p:cNvPr>
          <p:cNvSpPr/>
          <p:nvPr/>
        </p:nvSpPr>
        <p:spPr>
          <a:xfrm>
            <a:off x="1907704" y="1484784"/>
            <a:ext cx="4608512" cy="38164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WATCH THIS AND FIND OUT!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40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</TotalTime>
  <Words>56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 Why should we teach 21st century skills?</vt:lpstr>
      <vt:lpstr>What are the Skills? </vt:lpstr>
      <vt:lpstr>The ability to </vt:lpstr>
      <vt:lpstr>21st Century Educator Should</vt:lpstr>
      <vt:lpstr>Why ????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should we teach 21st century skills?</dc:title>
  <dc:creator>ECDL2016</dc:creator>
  <cp:lastModifiedBy>ECDL2016</cp:lastModifiedBy>
  <cp:revision>5</cp:revision>
  <dcterms:created xsi:type="dcterms:W3CDTF">2016-04-14T07:05:02Z</dcterms:created>
  <dcterms:modified xsi:type="dcterms:W3CDTF">2016-04-14T09:10:42Z</dcterms:modified>
</cp:coreProperties>
</file>