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</p:sldMasterIdLst>
  <p:notesMasterIdLst>
    <p:notesMasterId r:id="rId23"/>
  </p:notesMasterIdLst>
  <p:sldIdLst>
    <p:sldId id="257" r:id="rId9"/>
    <p:sldId id="259" r:id="rId10"/>
    <p:sldId id="258" r:id="rId11"/>
    <p:sldId id="26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5" r:id="rId21"/>
    <p:sldId id="266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C00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197" autoAdjust="0"/>
  </p:normalViewPr>
  <p:slideViewPr>
    <p:cSldViewPr snapToGrid="0">
      <p:cViewPr varScale="1">
        <p:scale>
          <a:sx n="52" d="100"/>
          <a:sy n="52" d="100"/>
        </p:scale>
        <p:origin x="14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8BCF-6AFE-4F11-8111-0CE7EBD2120A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E2C9B-3956-4AAE-87A8-CC876C502E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39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don’t you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 some superpowers to your PowerPoint lesson ?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your PowerPoint into an interactive online presentation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 on office 2013 – higher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76EC8-B0D0-41EB-8E89-05A324A33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Benefits </a:t>
            </a:r>
          </a:p>
          <a:p>
            <a:endParaRPr lang="en-GB" dirty="0" smtClean="0"/>
          </a:p>
          <a:p>
            <a:r>
              <a:rPr lang="en-GB" dirty="0" smtClean="0"/>
              <a:t>In</a:t>
            </a:r>
            <a:r>
              <a:rPr lang="en-GB" baseline="0" dirty="0" smtClean="0"/>
              <a:t> case of student absent – he can easily keep up with the rest of the class because he has access to what was taught that day 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Every student can repeat the lesson as many times as he wants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76EC8-B0D0-41EB-8E89-05A324A33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5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76EC8-B0D0-41EB-8E89-05A324A33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5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E2C9B-3956-4AAE-87A8-CC876C502EF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71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Organization</a:t>
            </a:r>
            <a:r>
              <a:rPr lang="en-GB" baseline="0" dirty="0" smtClean="0"/>
              <a:t> , limited, unlisted , public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Tags is always good to use so- easier for users to find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Once you are done hit save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E2C9B-3956-4AAE-87A8-CC876C502EF2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40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by </a:t>
            </a:r>
            <a:r>
              <a:rPr lang="en-GB" dirty="0" err="1" smtClean="0"/>
              <a:t>url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Share by social media                                          View it anytime at mix.office.com/</a:t>
            </a:r>
            <a:r>
              <a:rPr lang="en-GB" dirty="0" err="1" smtClean="0"/>
              <a:t>mymixes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Embed in a web</a:t>
            </a:r>
            <a:r>
              <a:rPr lang="en-GB" baseline="0" dirty="0" smtClean="0"/>
              <a:t> site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Or email it to </a:t>
            </a:r>
            <a:endParaRPr lang="en-GB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E2C9B-3956-4AAE-87A8-CC876C502EF2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812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E2C9B-3956-4AAE-87A8-CC876C502EF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24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6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74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4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hoto_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11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564395"/>
            <a:ext cx="10515600" cy="46125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9107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6" y="6411566"/>
            <a:ext cx="12179808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366" y="6462848"/>
            <a:ext cx="1250134" cy="345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722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14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95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46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13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0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36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3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84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2526-976D-40C5-9A75-54B6953144A3}" type="datetimeFigureOut">
              <a:rPr lang="el-GR" smtClean="0"/>
              <a:t>31/3/2015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661F-BD45-405A-B32E-73641C1A5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78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customXml" Target="../../customXml/item2.xml"/><Relationship Id="rId6" Type="http://schemas.microsoft.com/office/2007/relationships/media" Target="../media/media1.mp4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0" Type="http://schemas.openxmlformats.org/officeDocument/2006/relationships/image" Target="../media/image1.png"/><Relationship Id="rId4" Type="http://schemas.openxmlformats.org/officeDocument/2006/relationships/customXml" Target="../../customXml/item3.xml"/><Relationship Id="rId9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customXml" Target="../../customXml/item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8.xml"/><Relationship Id="rId2" Type="http://schemas.openxmlformats.org/officeDocument/2006/relationships/tags" Target="../tags/tag9.xml"/><Relationship Id="rId1" Type="http://schemas.openxmlformats.org/officeDocument/2006/relationships/customXml" Target="../../customXml/item6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customXml" Target="../../customXml/item5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7.xml"/><Relationship Id="rId2" Type="http://schemas.openxmlformats.org/officeDocument/2006/relationships/tags" Target="../tags/tag6.xml"/><Relationship Id="rId1" Type="http://schemas.openxmlformats.org/officeDocument/2006/relationships/customXml" Target="../../customXml/item7.xml"/><Relationship Id="rId6" Type="http://schemas.openxmlformats.org/officeDocument/2006/relationships/slide" Target="slide4.xml"/><Relationship Id="rId11" Type="http://schemas.openxmlformats.org/officeDocument/2006/relationships/image" Target="../media/image7.emf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customXml" Target="../../customXml/item4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" y="0"/>
            <a:ext cx="12185113" cy="685800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514353" y="522897"/>
            <a:ext cx="10515600" cy="1246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Introduction</a:t>
            </a:r>
            <a:endParaRPr lang="en-US" sz="6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204" y="6191226"/>
            <a:ext cx="2056896" cy="5684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5928" y="1397890"/>
            <a:ext cx="11229317" cy="0"/>
          </a:xfrm>
          <a:prstGeom prst="line">
            <a:avLst/>
          </a:prstGeom>
          <a:ln w="25400">
            <a:solidFill>
              <a:schemeClr val="bg1"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mpD90A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9.786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61800" y="101600"/>
            <a:ext cx="228600" cy="22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30220"/>
            <a:ext cx="12192000" cy="4708335"/>
          </a:xfrm>
          <a:prstGeom prst="rect">
            <a:avLst/>
          </a:prstGeom>
          <a:solidFill>
            <a:srgbClr val="DC3C00">
              <a:alpha val="67000"/>
            </a:srgbClr>
          </a:solidFill>
          <a:ln>
            <a:solidFill>
              <a:srgbClr val="DC3C00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Record, write and draw on your slides. Add quizzes, labs and interactive content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Upload your lesson to the Microsoft Cloud. </a:t>
            </a:r>
            <a:endParaRPr lang="en-US" sz="28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Share 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 link with your students to watch in any 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browser</a:t>
            </a:r>
          </a:p>
          <a:p>
            <a:pPr>
              <a:lnSpc>
                <a:spcPct val="200000"/>
              </a:lnSpc>
            </a:pP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Analytics for every slide and every student. Students see quiz results instantly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GB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mix.office.com</a:t>
            </a:r>
            <a:endParaRPr lang="el-GR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9741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77995"/>
              </p:ext>
            </p:extLst>
          </p:nvPr>
        </p:nvGraphicFramePr>
        <p:xfrm>
          <a:off x="1" y="209550"/>
          <a:ext cx="12192000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" r:id="rId3" imgW="17320320" imgH="8774280" progId="Photoshop.Image.13">
                  <p:embed/>
                </p:oleObj>
              </mc:Choice>
              <mc:Fallback>
                <p:oleObj name="Image" r:id="rId3" imgW="17320320" imgH="8774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209550"/>
                        <a:ext cx="12192000" cy="664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1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73" t="3125" b="57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65" t="12399" r="6435" b="856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2494318" y="6408359"/>
            <a:ext cx="2198" cy="4564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07243" y="6483359"/>
            <a:ext cx="147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Record Your Mix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28759" y="6483359"/>
            <a:ext cx="144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Upload &amp; Share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0492" t="13205" r="1107" b="7763"/>
          <a:stretch/>
        </p:blipFill>
        <p:spPr>
          <a:xfrm>
            <a:off x="-50215" y="0"/>
            <a:ext cx="12242215" cy="6864843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648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-330" y="6436546"/>
            <a:ext cx="2033290" cy="400110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6785" y="6464461"/>
            <a:ext cx="1827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Analytics ‘By Slide’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494318" y="6408359"/>
            <a:ext cx="2198" cy="4564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0" y="6408359"/>
            <a:ext cx="2504951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2497436" y="6408359"/>
            <a:ext cx="2504951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4994872" y="6408359"/>
            <a:ext cx="2504951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3480" y="6483359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Get Office Mix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7243" y="6483359"/>
            <a:ext cx="147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Record Your Mix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28759" y="6483359"/>
            <a:ext cx="144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Upload &amp; Share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5691" y="787811"/>
            <a:ext cx="822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mix.office.com</a:t>
            </a:r>
            <a:endParaRPr lang="el-G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0" y="2006548"/>
            <a:ext cx="3687807" cy="3541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5" y="1739716"/>
            <a:ext cx="5667375" cy="3190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6968" y="849367"/>
            <a:ext cx="4680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www.grammarschool.ac.cy</a:t>
            </a:r>
            <a:endParaRPr lang="el-GR" sz="2800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338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mikellides\AppData\Local\Microsoft\Windows\INetCache\Content.Word\GoldfishImage-e13239747101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56" y="38941"/>
            <a:ext cx="4462710" cy="2525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176648" y="3636011"/>
            <a:ext cx="1733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Learn More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514353" y="522897"/>
            <a:ext cx="10515600" cy="1246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6000" dirty="0" smtClean="0">
                <a:solidFill>
                  <a:srgbClr val="7373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</a:t>
            </a:r>
            <a:endParaRPr lang="en-US" sz="6000" dirty="0">
              <a:solidFill>
                <a:srgbClr val="73737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5928" y="2440799"/>
            <a:ext cx="11100798" cy="0"/>
          </a:xfrm>
          <a:prstGeom prst="line">
            <a:avLst/>
          </a:prstGeom>
          <a:ln w="25400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87625" y="2676817"/>
            <a:ext cx="0" cy="2380051"/>
          </a:xfrm>
          <a:prstGeom prst="line">
            <a:avLst/>
          </a:prstGeom>
          <a:ln w="25400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3485" y="2497472"/>
            <a:ext cx="4914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>
                  <a:solidFill>
                    <a:schemeClr val="bg1"/>
                  </a:solidFill>
                </a:ln>
                <a:solidFill>
                  <a:srgbClr val="DC3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</a:t>
            </a:r>
            <a:endParaRPr lang="en-GB" sz="1600" b="1" dirty="0" smtClean="0">
              <a:ln>
                <a:solidFill>
                  <a:schemeClr val="bg1"/>
                </a:solidFill>
              </a:ln>
              <a:solidFill>
                <a:srgbClr val="DC3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 the lesson anywhere and anytime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Revise their lesson at their own pace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Receive instant feedback </a:t>
            </a:r>
          </a:p>
          <a:p>
            <a:endParaRPr lang="el-GR" sz="2800" b="1" dirty="0">
              <a:solidFill>
                <a:srgbClr val="73737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327" y="2467512"/>
            <a:ext cx="649605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>
                  <a:solidFill>
                    <a:schemeClr val="bg1"/>
                  </a:solidFill>
                </a:ln>
                <a:solidFill>
                  <a:srgbClr val="DC3C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 </a:t>
            </a:r>
            <a:endParaRPr lang="en-GB" sz="2800" b="1" dirty="0">
              <a:ln>
                <a:solidFill>
                  <a:schemeClr val="bg1"/>
                </a:solidFill>
              </a:ln>
              <a:solidFill>
                <a:srgbClr val="DC3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quizzes ,polls ,videos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interactive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 Instant analytics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Instant results for online quizzes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73737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Flipped classroom environment</a:t>
            </a:r>
          </a:p>
          <a:p>
            <a:endParaRPr lang="el-GR" dirty="0">
              <a:solidFill>
                <a:srgbClr val="737373"/>
              </a:solidFill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5837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37" y="6080734"/>
            <a:ext cx="2056896" cy="568450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514353" y="522897"/>
            <a:ext cx="10515600" cy="1246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Introduction</a:t>
            </a:r>
            <a:endParaRPr lang="en-US" sz="6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05928" y="1397890"/>
            <a:ext cx="11229317" cy="0"/>
          </a:xfrm>
          <a:prstGeom prst="line">
            <a:avLst/>
          </a:prstGeom>
          <a:ln w="25400">
            <a:solidFill>
              <a:schemeClr val="bg1"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05928" y="4397546"/>
            <a:ext cx="3206417" cy="7151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46183" y="4524272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C3C00"/>
                </a:solidFill>
                <a:latin typeface="+mj-lt"/>
              </a:rPr>
              <a:t>Get Office Mix</a:t>
            </a:r>
            <a:endParaRPr lang="en-US" sz="2400" dirty="0">
              <a:solidFill>
                <a:srgbClr val="DC3C00"/>
              </a:solidFill>
              <a:latin typeface="+mj-lt"/>
            </a:endParaRPr>
          </a:p>
        </p:txBody>
      </p:sp>
      <p:sp>
        <p:nvSpPr>
          <p:cNvPr id="24" name="Rectangle 23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4595163" y="4397546"/>
            <a:ext cx="3206612" cy="7151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99871" y="4524272"/>
            <a:ext cx="239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C3C00"/>
                </a:solidFill>
                <a:latin typeface="+mj-lt"/>
              </a:rPr>
              <a:t>Record Your Mix</a:t>
            </a:r>
            <a:endParaRPr lang="en-US" sz="2400" dirty="0">
              <a:solidFill>
                <a:srgbClr val="DC3C00"/>
              </a:solidFill>
              <a:latin typeface="+mj-lt"/>
            </a:endParaRPr>
          </a:p>
        </p:txBody>
      </p:sp>
      <p:sp>
        <p:nvSpPr>
          <p:cNvPr id="26" name="Rectangle 25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8584594" y="4397546"/>
            <a:ext cx="3206610" cy="71511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015975" y="4524272"/>
            <a:ext cx="2343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C3C00"/>
                </a:solidFill>
                <a:latin typeface="+mj-lt"/>
              </a:rPr>
              <a:t>Upload &amp; Share</a:t>
            </a:r>
            <a:endParaRPr lang="en-US" sz="2400" dirty="0">
              <a:solidFill>
                <a:srgbClr val="DC3C00"/>
              </a:solidFill>
              <a:latin typeface="+mj-lt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3921" y="2505535"/>
            <a:ext cx="1030429" cy="1219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2296" y="2517551"/>
            <a:ext cx="1132524" cy="1114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9603" y="2505535"/>
            <a:ext cx="1126844" cy="1126844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519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-330" y="6436546"/>
            <a:ext cx="2033290" cy="400110"/>
          </a:xfrm>
          <a:prstGeom prst="rect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6785" y="6464461"/>
            <a:ext cx="1827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Analytics ‘By Slide’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94318" y="6408359"/>
            <a:ext cx="2198" cy="4564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0" y="6408359"/>
            <a:ext cx="2504951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2497436" y="6408359"/>
            <a:ext cx="2504951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4994872" y="6408359"/>
            <a:ext cx="2504951" cy="448056"/>
          </a:xfrm>
          <a:prstGeom prst="rect">
            <a:avLst/>
          </a:prstGeom>
          <a:solidFill>
            <a:srgbClr val="3434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3480" y="6483359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Get Office Mix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7243" y="6483359"/>
            <a:ext cx="147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Record Your Mix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8759" y="6483359"/>
            <a:ext cx="144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Upload &amp; Share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7707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70"/>
              </p:ext>
            </p:extLst>
          </p:nvPr>
        </p:nvGraphicFramePr>
        <p:xfrm>
          <a:off x="-645430" y="0"/>
          <a:ext cx="1290862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17358480" imgH="8710920" progId="Photoshop.Image.13">
                  <p:embed/>
                </p:oleObj>
              </mc:Choice>
              <mc:Fallback>
                <p:oleObj name="Image" r:id="rId3" imgW="17358480" imgH="8710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45430" y="0"/>
                        <a:ext cx="1290862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92221"/>
              </p:ext>
            </p:extLst>
          </p:nvPr>
        </p:nvGraphicFramePr>
        <p:xfrm>
          <a:off x="-457200" y="-647700"/>
          <a:ext cx="15049500" cy="752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3" imgW="17320320" imgH="8660160" progId="Photoshop.Image.13">
                  <p:embed/>
                </p:oleObj>
              </mc:Choice>
              <mc:Fallback>
                <p:oleObj name="Image" r:id="rId3" imgW="17320320" imgH="8660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57200" y="-647700"/>
                        <a:ext cx="15049500" cy="752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2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921004"/>
              </p:ext>
            </p:extLst>
          </p:nvPr>
        </p:nvGraphicFramePr>
        <p:xfrm>
          <a:off x="-177801" y="-136525"/>
          <a:ext cx="15059701" cy="699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3" imgW="17282520" imgH="8025120" progId="Photoshop.Image.13">
                  <p:embed/>
                </p:oleObj>
              </mc:Choice>
              <mc:Fallback>
                <p:oleObj name="Image" r:id="rId3" imgW="17282520" imgH="8025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7801" y="-136525"/>
                        <a:ext cx="15059701" cy="699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1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91263"/>
              </p:ext>
            </p:extLst>
          </p:nvPr>
        </p:nvGraphicFramePr>
        <p:xfrm>
          <a:off x="0" y="0"/>
          <a:ext cx="1233799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14666400" imgH="8152200" progId="Photoshop.Image.13">
                  <p:embed/>
                </p:oleObj>
              </mc:Choice>
              <mc:Fallback>
                <p:oleObj name="Image" r:id="rId3" imgW="14666400" imgH="8152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3799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3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705327"/>
              </p:ext>
            </p:extLst>
          </p:nvPr>
        </p:nvGraphicFramePr>
        <p:xfrm>
          <a:off x="0" y="0"/>
          <a:ext cx="12363450" cy="695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" r:id="rId4" imgW="17307720" imgH="9142560" progId="Photoshop.Image.13">
                  <p:embed/>
                </p:oleObj>
              </mc:Choice>
              <mc:Fallback>
                <p:oleObj name="Image" r:id="rId4" imgW="1730772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363450" cy="695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4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D5988AC-F6B2-441B-A366-18CDC0AEA901}"/>
  <p:tag name="ATHENA.CUSTOMXMLCONTENT" val="&lt;?xml version=&quot;1.0&quot;?&gt;&lt;athena xmlns=&quot;http://schemas.microsoft.com/edu/athena&quot; version=&quot;0.1.3284.0&quot;&gt;&lt;timings duration=&quot;14054&quot;/&gt;&lt;/athena&gt;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F9776B2-E359-41DD-B2AB-3E894422FB73}"/>
  <p:tag name="ATHENA.CUSTOMXMLCONTENT" val="&lt;?xml version=&quot;1.0&quot;?&gt;&lt;athena xmlns=&quot;http://schemas.microsoft.com/edu/athena&quot; version=&quot;0.1.3284.0&quot;&gt;&lt;media streamable=&quot;true&quot; recordStart=&quot;0&quot; recordEnd=&quot;14054&quot; recordLength=&quot;14093&quot; audioOnly=&quot;true&quot; start=&quot;0&quot; end=&quot;14054&quot; audioFormat=&quot;{00001610-0000-0010-8000-00AA00389B71}&quot; audioRate=&quot;44100&quot; muted=&quot;false&quot; volume=&quot;0.8&quot; fadeIn=&quot;0&quot; fadeOut=&quot;0&quot; videoFormat=&quot;{34363248-0000-0010-8000-00AA00389B71}&quot; videoRate=&quot;15&quot; videoWidth=&quot;256&quot; videoHeight=&quot;256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4EC748-0903-4B82-9610-C690AE916E51}"/>
  <p:tag name="ATHENA.CUSTOMXMLCONTENT" val="&lt;?xml version=&quot;1.0&quot;?&gt;&lt;athena xmlns=&quot;http://schemas.microsoft.com/edu/athena&quot; version=&quot;0.1.3284.0&quot;&gt;&lt;timings duration=&quot;18415&quot;/&gt;&lt;/athena&gt;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B806368-B83F-4217-AB43-C50B9388AB91}"/>
  <p:tag name="ATHENA.CUSTOMXMLCONTENT" val="&lt;?xml version=&quot;1.0&quot;?&gt;&lt;athena xmlns=&quot;http://schemas.microsoft.com/edu/athena&quot; version=&quot;0.1.3284.0&quot;&gt;&lt;timings duration=&quot;15332&quot;/&gt;&lt;/athena&gt;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D16AA96D-A32A-4A60-8D53-35E73EF0D2B8}"/>
  <p:tag name="ATHENA.CUSTOMXMLCONTENT" val="&lt;?xml version=&quot;1.0&quot;?&gt;&lt;athena xmlns=&quot;http://schemas.microsoft.com/edu/athena&quot; version=&quot;0.1.3284.0&quot;&gt;&lt;timings duration=&quot;26554&quot;/&gt;&lt;/athena&gt;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ACE7F20-0975-48EC-943B-8C90C50D5114}"/>
  <p:tag name="ATHENA.CUSTOMXMLCONTENT" val="&lt;?xml version=&quot;1.0&quot;?&gt;&lt;athena xmlns=&quot;http://schemas.microsoft.com/edu/athena&quot; version=&quot;0.1.3284.0&quot;&gt;&lt;timings duration=&quot;23800&quot;/&gt;&lt;/athena&gt;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1702FC5A-88C8-44E8-B54C-534F7F187294}"/>
  <p:tag name="ATHENA.CUSTOMXMLCONTENT" val="&lt;?xml version=&quot;1.0&quot;?&gt;&lt;athena xmlns=&quot;http://schemas.microsoft.com/edu/athena&quot; version=&quot;0.1.3284.0&quot;&gt;&lt;timings duration=&quot;27172&quot;/&gt;&lt;/athena&gt;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athena xmlns="http://schemas.microsoft.com/edu/athena" version="0.1.3284.0">
  <timings duration="23800"/>
</athena>
</file>

<file path=customXml/item2.xml><?xml version="1.0" encoding="utf-8"?>
<athena xmlns="http://schemas.microsoft.com/edu/athena" version="0.1.3284.0">
  <timings duration="14054"/>
</athena>
</file>

<file path=customXml/item3.xml><?xml version="1.0" encoding="utf-8"?>
<athena xmlns="http://schemas.microsoft.com/edu/athena" version="0.1.3284.0">
  <media streamable="true" recordStart="0" recordEnd="14054" recordLength="14093" audioOnly="true" start="0" end="14054" audioFormat="{00001610-0000-0010-8000-00AA00389B71}" audioRate="44100" muted="false" volume="0.8" fadeIn="0" fadeOut="0" videoFormat="{34363248-0000-0010-8000-00AA00389B71}" videoRate="15" videoWidth="256" videoHeight="256"/>
</athena>
</file>

<file path=customXml/item4.xml><?xml version="1.0" encoding="utf-8"?>
<athena xmlns="http://schemas.microsoft.com/edu/athena" version="0.1.3284.0">
  <timings duration="26554"/>
</athena>
</file>

<file path=customXml/item5.xml><?xml version="1.0" encoding="utf-8"?>
<athena xmlns="http://schemas.microsoft.com/edu/athena" version="0.1.3284.0">
  <timings duration="18415"/>
</athena>
</file>

<file path=customXml/item6.xml><?xml version="1.0" encoding="utf-8"?>
<athena xmlns="http://schemas.microsoft.com/edu/athena" version="0.1.3284.0">
  <timings duration="27172"/>
</athena>
</file>

<file path=customXml/item7.xml><?xml version="1.0" encoding="utf-8"?>
<athena xmlns="http://schemas.microsoft.com/edu/athena" version="0.1.3284.0">
  <timings duration="15332"/>
</athena>
</file>

<file path=customXml/itemProps1.xml><?xml version="1.0" encoding="utf-8"?>
<ds:datastoreItem xmlns:ds="http://schemas.openxmlformats.org/officeDocument/2006/customXml" ds:itemID="{C1DF448E-AAC2-42F9-A45B-63F7FAD95847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A95FBE0B-F2B5-405A-8604-758CED227E57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FF2B9EE8-8E5D-462A-A2A8-B88E3ACD474C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040AF058-0972-48C9-856E-6FDBC02EE333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F647F509-914B-4E4C-A893-9BAB8C607F5C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CAF330B9-2EE9-4A87-A10B-17D77D56F97D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C5DFBAE4-06A4-4A5C-A4B5-B3D5860B43EC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244</Words>
  <Application>Microsoft Office PowerPoint</Application>
  <PresentationFormat>Widescreen</PresentationFormat>
  <Paragraphs>63</Paragraphs>
  <Slides>14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mikellides</dc:creator>
  <cp:lastModifiedBy>Alexis mikellides</cp:lastModifiedBy>
  <cp:revision>9</cp:revision>
  <dcterms:created xsi:type="dcterms:W3CDTF">2015-03-30T21:58:38Z</dcterms:created>
  <dcterms:modified xsi:type="dcterms:W3CDTF">2015-03-30T23:04:47Z</dcterms:modified>
</cp:coreProperties>
</file>