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6" r:id="rId20"/>
    <p:sldId id="271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9DFA17E-72B8-4D6E-A157-5D0C800BE15B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65CCBBB-7C41-45DC-9991-A1D5CE32C7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A17E-72B8-4D6E-A157-5D0C800BE15B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CCBBB-7C41-45DC-9991-A1D5CE32C7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A17E-72B8-4D6E-A157-5D0C800BE15B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CCBBB-7C41-45DC-9991-A1D5CE32C7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9DFA17E-72B8-4D6E-A157-5D0C800BE15B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65CCBBB-7C41-45DC-9991-A1D5CE32C7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9DFA17E-72B8-4D6E-A157-5D0C800BE15B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65CCBBB-7C41-45DC-9991-A1D5CE32C7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A17E-72B8-4D6E-A157-5D0C800BE15B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CCBBB-7C41-45DC-9991-A1D5CE32C7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A17E-72B8-4D6E-A157-5D0C800BE15B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CCBBB-7C41-45DC-9991-A1D5CE32C7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9DFA17E-72B8-4D6E-A157-5D0C800BE15B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5CCBBB-7C41-45DC-9991-A1D5CE32C7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A17E-72B8-4D6E-A157-5D0C800BE15B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CCBBB-7C41-45DC-9991-A1D5CE32C7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9DFA17E-72B8-4D6E-A157-5D0C800BE15B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65CCBBB-7C41-45DC-9991-A1D5CE32C7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9DFA17E-72B8-4D6E-A157-5D0C800BE15B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5CCBBB-7C41-45DC-9991-A1D5CE32C7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9DFA17E-72B8-4D6E-A157-5D0C800BE15B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65CCBBB-7C41-45DC-9991-A1D5CE32C7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hc.weebly.com/hc/en-us/sections/200354313-Beginner-s-Guide-to-Weebl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Setup a Blog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STEP BY STEP GUIDE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page settings</a:t>
            </a:r>
            <a:endParaRPr lang="en-US" dirty="0"/>
          </a:p>
        </p:txBody>
      </p:sp>
      <p:pic>
        <p:nvPicPr>
          <p:cNvPr id="4" name="Content Placeholder 3" descr="step-9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2037812"/>
            <a:ext cx="7467600" cy="3998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finalize gallery page</a:t>
            </a:r>
            <a:endParaRPr lang="en-US" dirty="0"/>
          </a:p>
        </p:txBody>
      </p:sp>
      <p:pic>
        <p:nvPicPr>
          <p:cNvPr id="4" name="Content Placeholder 3" descr="step-1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2910477"/>
            <a:ext cx="7467600" cy="22530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post with video and documents</a:t>
            </a:r>
            <a:endParaRPr lang="en-US" dirty="0"/>
          </a:p>
        </p:txBody>
      </p:sp>
      <p:pic>
        <p:nvPicPr>
          <p:cNvPr id="4" name="Content Placeholder 3" descr="step-1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922560"/>
            <a:ext cx="7467600" cy="42289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</a:t>
            </a:r>
            <a:r>
              <a:rPr lang="en-US" dirty="0" smtClean="0"/>
              <a:t>new page “survey”</a:t>
            </a:r>
            <a:endParaRPr lang="en-US" dirty="0"/>
          </a:p>
        </p:txBody>
      </p:sp>
      <p:pic>
        <p:nvPicPr>
          <p:cNvPr id="4" name="Content Placeholder 3" descr="step-1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2117865"/>
            <a:ext cx="7467600" cy="38382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 survey fields</a:t>
            </a:r>
            <a:endParaRPr lang="en-US" dirty="0"/>
          </a:p>
        </p:txBody>
      </p:sp>
      <p:pic>
        <p:nvPicPr>
          <p:cNvPr id="4" name="Content Placeholder 3" descr="step-1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2254164"/>
            <a:ext cx="7467600" cy="35656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Configure blog settings</a:t>
            </a:r>
            <a:endParaRPr lang="en-US" dirty="0"/>
          </a:p>
        </p:txBody>
      </p:sp>
      <p:pic>
        <p:nvPicPr>
          <p:cNvPr id="5" name="Content Placeholder 4" descr="step-1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3657600" cy="2005533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sz="1600" dirty="0" smtClean="0"/>
              <a:t>Site title : Your blogs name.</a:t>
            </a:r>
          </a:p>
          <a:p>
            <a:r>
              <a:rPr lang="en-US" sz="1600" dirty="0" smtClean="0"/>
              <a:t>Site Address : Your blogs </a:t>
            </a:r>
            <a:r>
              <a:rPr lang="en-US" sz="1600" dirty="0" err="1" smtClean="0"/>
              <a:t>subdomain</a:t>
            </a:r>
            <a:r>
              <a:rPr lang="en-US" sz="1600" dirty="0" smtClean="0"/>
              <a:t>(URL)</a:t>
            </a:r>
            <a:endParaRPr lang="en-US" sz="1600" dirty="0" smtClean="0"/>
          </a:p>
          <a:p>
            <a:r>
              <a:rPr lang="en-US" sz="1600" dirty="0" smtClean="0"/>
              <a:t> Site password : Adds password to pages</a:t>
            </a:r>
          </a:p>
          <a:p>
            <a:r>
              <a:rPr lang="en-US" sz="1600" dirty="0" err="1" smtClean="0"/>
              <a:t>Facebook</a:t>
            </a:r>
            <a:r>
              <a:rPr lang="en-US" sz="1600" dirty="0" smtClean="0"/>
              <a:t> sharing: Integrate your </a:t>
            </a:r>
            <a:r>
              <a:rPr lang="en-US" sz="1600" dirty="0" err="1" smtClean="0"/>
              <a:t>facebook</a:t>
            </a:r>
            <a:r>
              <a:rPr lang="en-US" sz="1600" dirty="0" smtClean="0"/>
              <a:t> page with your blog</a:t>
            </a:r>
          </a:p>
          <a:p>
            <a:r>
              <a:rPr lang="en-US" sz="1600" dirty="0" smtClean="0"/>
              <a:t>SEO site description: For search engine optimization</a:t>
            </a:r>
          </a:p>
          <a:p>
            <a:r>
              <a:rPr lang="en-US" sz="1600" dirty="0" smtClean="0"/>
              <a:t>SEO site keywords: For search engine optimization</a:t>
            </a:r>
          </a:p>
          <a:p>
            <a:r>
              <a:rPr lang="en-US" sz="1600" dirty="0" smtClean="0"/>
              <a:t>BLOG general </a:t>
            </a:r>
            <a:r>
              <a:rPr lang="en-US" sz="1600" dirty="0" err="1" smtClean="0"/>
              <a:t>settings:Enable</a:t>
            </a:r>
            <a:r>
              <a:rPr lang="en-US" sz="1600" dirty="0" smtClean="0"/>
              <a:t>/Disable </a:t>
            </a:r>
            <a:r>
              <a:rPr lang="en-US" sz="1600" dirty="0" err="1" smtClean="0"/>
              <a:t>comments,set</a:t>
            </a:r>
            <a:r>
              <a:rPr lang="en-US" sz="1600" dirty="0" smtClean="0"/>
              <a:t> posts per </a:t>
            </a:r>
            <a:r>
              <a:rPr lang="en-US" sz="1600" dirty="0" err="1" smtClean="0"/>
              <a:t>page,add</a:t>
            </a:r>
            <a:r>
              <a:rPr lang="en-US" sz="1600" dirty="0" smtClean="0"/>
              <a:t> spam protection</a:t>
            </a:r>
          </a:p>
          <a:p>
            <a:endParaRPr lang="en-US" sz="16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CUSTOMIZE YOUR  BLOG PAGE</a:t>
            </a:r>
            <a:endParaRPr lang="en-US" dirty="0"/>
          </a:p>
        </p:txBody>
      </p:sp>
      <p:pic>
        <p:nvPicPr>
          <p:cNvPr id="6" name="Content Placeholder 5" descr="step-16b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2216165"/>
            <a:ext cx="7467600" cy="36416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a new theme</a:t>
            </a:r>
            <a:endParaRPr lang="en-US" dirty="0"/>
          </a:p>
        </p:txBody>
      </p:sp>
      <p:pic>
        <p:nvPicPr>
          <p:cNvPr id="4" name="Content Placeholder 3" descr="step-1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2109976"/>
            <a:ext cx="7467600" cy="38540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 your posts with </a:t>
            </a:r>
            <a:r>
              <a:rPr lang="en-US" dirty="0" err="1" smtClean="0"/>
              <a:t>facebook</a:t>
            </a:r>
            <a:endParaRPr lang="en-US" dirty="0"/>
          </a:p>
        </p:txBody>
      </p:sp>
      <p:pic>
        <p:nvPicPr>
          <p:cNvPr id="5" name="Content Placeholder 4" descr="step-1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7713" y="2971800"/>
            <a:ext cx="3977087" cy="2362199"/>
          </a:xfrm>
        </p:spPr>
      </p:pic>
      <p:pic>
        <p:nvPicPr>
          <p:cNvPr id="6" name="Content Placeholder 5" descr="step-19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70375" y="2975334"/>
            <a:ext cx="3657600" cy="22824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your survey page entries</a:t>
            </a:r>
            <a:endParaRPr lang="en-US" dirty="0"/>
          </a:p>
        </p:txBody>
      </p:sp>
      <p:pic>
        <p:nvPicPr>
          <p:cNvPr id="7" name="Content Placeholder 6" descr="step-2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963980"/>
            <a:ext cx="7467600" cy="414606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an account @ weebly.com</a:t>
            </a:r>
            <a:endParaRPr lang="en-US" dirty="0"/>
          </a:p>
        </p:txBody>
      </p:sp>
      <p:pic>
        <p:nvPicPr>
          <p:cNvPr id="4" name="Content Placeholder 3" descr="step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858329"/>
            <a:ext cx="7467600" cy="43573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Publish and view your blog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To view your blog , type the sub-domain </a:t>
            </a:r>
            <a:r>
              <a:rPr lang="en-US" dirty="0" smtClean="0"/>
              <a:t>you choose </a:t>
            </a:r>
            <a:r>
              <a:rPr lang="en-US" dirty="0" smtClean="0"/>
              <a:t>in your internet browser’s address bar.</a:t>
            </a:r>
            <a:endParaRPr lang="en-US" dirty="0"/>
          </a:p>
        </p:txBody>
      </p:sp>
      <p:pic>
        <p:nvPicPr>
          <p:cNvPr id="5" name="Content Placeholder 4" descr="step-1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67200" y="1828800"/>
            <a:ext cx="4384079" cy="24839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Online tutorials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http://hc.weebly.com/hc/en-us/sections/200354313-Beginner-s-Guide-to-Weebly</a:t>
            </a:r>
            <a:endParaRPr lang="en-US" dirty="0" smtClean="0"/>
          </a:p>
          <a:p>
            <a:r>
              <a:rPr lang="en-US" dirty="0" smtClean="0"/>
              <a:t>http://hc.weebly.com/hc/en-us/sections/200362446-Live-Training-Webcasts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 option: blog</a:t>
            </a:r>
            <a:endParaRPr lang="en-US" dirty="0"/>
          </a:p>
        </p:txBody>
      </p:sp>
      <p:pic>
        <p:nvPicPr>
          <p:cNvPr id="4" name="Content Placeholder 3" descr="step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847583"/>
            <a:ext cx="7467600" cy="43788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 a theme </a:t>
            </a:r>
            <a:endParaRPr lang="en-US" dirty="0"/>
          </a:p>
        </p:txBody>
      </p:sp>
      <p:pic>
        <p:nvPicPr>
          <p:cNvPr id="4" name="Content Placeholder 3" descr="step-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2496610"/>
            <a:ext cx="7467600" cy="30808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 a free  sub-domain for your blog</a:t>
            </a:r>
            <a:endParaRPr lang="en-US" dirty="0"/>
          </a:p>
        </p:txBody>
      </p:sp>
      <p:pic>
        <p:nvPicPr>
          <p:cNvPr id="4" name="Content Placeholder 3" descr="step-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67327" y="1600200"/>
            <a:ext cx="5247346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your first post</a:t>
            </a:r>
            <a:endParaRPr lang="en-US" dirty="0"/>
          </a:p>
        </p:txBody>
      </p:sp>
      <p:pic>
        <p:nvPicPr>
          <p:cNvPr id="4" name="Content Placeholder 3" descr="step-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2062406"/>
            <a:ext cx="7467600" cy="39492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 your contact page</a:t>
            </a:r>
            <a:endParaRPr lang="en-US" dirty="0"/>
          </a:p>
        </p:txBody>
      </p:sp>
      <p:pic>
        <p:nvPicPr>
          <p:cNvPr id="4" name="Content Placeholder 3" descr="step-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2143948"/>
            <a:ext cx="7467600" cy="37861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 options</a:t>
            </a:r>
            <a:endParaRPr lang="en-US" dirty="0"/>
          </a:p>
        </p:txBody>
      </p:sp>
      <p:pic>
        <p:nvPicPr>
          <p:cNvPr id="7" name="Content Placeholder 6" descr="step-6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820000" y="2362200"/>
            <a:ext cx="2931999" cy="3886200"/>
          </a:xfrm>
        </p:spPr>
      </p:pic>
      <p:pic>
        <p:nvPicPr>
          <p:cNvPr id="8" name="Content Placeholder 7" descr="step-7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371975" y="2443114"/>
            <a:ext cx="3657600" cy="3724372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CONTACT FORM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MAP OPTIONS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a new </a:t>
            </a:r>
            <a:r>
              <a:rPr lang="en-US" dirty="0" smtClean="0"/>
              <a:t>page </a:t>
            </a:r>
            <a:r>
              <a:rPr lang="en-US" dirty="0" smtClean="0"/>
              <a:t>“gallery “</a:t>
            </a:r>
            <a:endParaRPr lang="en-US" dirty="0"/>
          </a:p>
        </p:txBody>
      </p:sp>
      <p:pic>
        <p:nvPicPr>
          <p:cNvPr id="7" name="Content Placeholder 6" descr="new-page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73970" y="1600200"/>
            <a:ext cx="6634060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606</TotalTime>
  <Words>180</Words>
  <Application>Microsoft Office PowerPoint</Application>
  <PresentationFormat>On-screen Show (4:3)</PresentationFormat>
  <Paragraphs>35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Oriel</vt:lpstr>
      <vt:lpstr>How to Setup a Blog</vt:lpstr>
      <vt:lpstr>create an account @ weebly.com</vt:lpstr>
      <vt:lpstr>Choose option: blog</vt:lpstr>
      <vt:lpstr>Choose a theme </vt:lpstr>
      <vt:lpstr>Pick a free  sub-domain for your blog</vt:lpstr>
      <vt:lpstr>Create your first post</vt:lpstr>
      <vt:lpstr>edit your contact page</vt:lpstr>
      <vt:lpstr>Edit options</vt:lpstr>
      <vt:lpstr>Add a new page “gallery “</vt:lpstr>
      <vt:lpstr>Advanced page settings</vt:lpstr>
      <vt:lpstr>finalize gallery page</vt:lpstr>
      <vt:lpstr>Add post with video and documents</vt:lpstr>
      <vt:lpstr>Create a new page “survey”</vt:lpstr>
      <vt:lpstr>Edit survey fields</vt:lpstr>
      <vt:lpstr>Configure blog settings</vt:lpstr>
      <vt:lpstr>CUSTOMIZE YOUR  BLOG PAGE</vt:lpstr>
      <vt:lpstr>Find a new theme</vt:lpstr>
      <vt:lpstr>Integrate your posts with facebook</vt:lpstr>
      <vt:lpstr>Check your survey page entries</vt:lpstr>
      <vt:lpstr>Publish and view your blog</vt:lpstr>
      <vt:lpstr>Online tutorials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Setup a Blog</dc:title>
  <dc:creator>user1</dc:creator>
  <cp:lastModifiedBy>user1</cp:lastModifiedBy>
  <cp:revision>55</cp:revision>
  <dcterms:created xsi:type="dcterms:W3CDTF">2014-10-17T09:43:09Z</dcterms:created>
  <dcterms:modified xsi:type="dcterms:W3CDTF">2014-10-20T13:27:23Z</dcterms:modified>
</cp:coreProperties>
</file>