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CC6C2-0415-4692-9BF5-0A6FC8055611}" type="doc">
      <dgm:prSet loTypeId="urn:microsoft.com/office/officeart/2008/layout/AlternatingHexagons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EC57B4C2-02C1-4DFF-89B9-13E71636CEA3}">
      <dgm:prSet phldrT="[Text]"/>
      <dgm:spPr/>
      <dgm:t>
        <a:bodyPr/>
        <a:lstStyle/>
        <a:p>
          <a:r>
            <a:rPr lang="en-GB" dirty="0" smtClean="0"/>
            <a:t>Scenarios and Verbal Questions</a:t>
          </a:r>
          <a:endParaRPr lang="en-GB" dirty="0"/>
        </a:p>
      </dgm:t>
    </dgm:pt>
    <dgm:pt modelId="{700EC5ED-E2F6-47D9-8B39-836B2EC395E2}" type="parTrans" cxnId="{58E886DE-0597-4EC3-B745-328BA0E6C3F0}">
      <dgm:prSet/>
      <dgm:spPr/>
      <dgm:t>
        <a:bodyPr/>
        <a:lstStyle/>
        <a:p>
          <a:endParaRPr lang="en-GB"/>
        </a:p>
      </dgm:t>
    </dgm:pt>
    <dgm:pt modelId="{87660FCD-8232-4A94-8192-44F264CF8873}" type="sibTrans" cxnId="{58E886DE-0597-4EC3-B745-328BA0E6C3F0}">
      <dgm:prSet/>
      <dgm:spPr/>
      <dgm:t>
        <a:bodyPr/>
        <a:lstStyle/>
        <a:p>
          <a:r>
            <a:rPr lang="en-GB" dirty="0" smtClean="0"/>
            <a:t>Students taking the role of a teacher</a:t>
          </a:r>
          <a:endParaRPr lang="en-GB" dirty="0"/>
        </a:p>
      </dgm:t>
    </dgm:pt>
    <dgm:pt modelId="{A62BFC05-F9F4-477E-9670-ED9933C976E9}">
      <dgm:prSet phldrT="[Text]" custT="1"/>
      <dgm:spPr/>
      <dgm:t>
        <a:bodyPr/>
        <a:lstStyle/>
        <a:p>
          <a:r>
            <a:rPr lang="en-GB" sz="1600" dirty="0" smtClean="0"/>
            <a:t>Multiple Choice</a:t>
          </a:r>
          <a:endParaRPr lang="en-GB" sz="1600" dirty="0"/>
        </a:p>
      </dgm:t>
    </dgm:pt>
    <dgm:pt modelId="{CF757780-76AF-45C5-8522-7729FEEEDD26}" type="parTrans" cxnId="{D91162FB-C113-41DE-9984-C53E8DA01D00}">
      <dgm:prSet/>
      <dgm:spPr/>
      <dgm:t>
        <a:bodyPr/>
        <a:lstStyle/>
        <a:p>
          <a:endParaRPr lang="en-GB"/>
        </a:p>
      </dgm:t>
    </dgm:pt>
    <dgm:pt modelId="{C544FB4F-4B1D-4E02-ACAC-AE186269944E}" type="sibTrans" cxnId="{D91162FB-C113-41DE-9984-C53E8DA01D00}">
      <dgm:prSet custT="1"/>
      <dgm:spPr/>
      <dgm:t>
        <a:bodyPr/>
        <a:lstStyle/>
        <a:p>
          <a:r>
            <a:rPr lang="en-GB" sz="1400" dirty="0" err="1" smtClean="0"/>
            <a:t>Powerpoint</a:t>
          </a:r>
          <a:endParaRPr lang="en-GB" sz="1400" dirty="0" smtClean="0"/>
        </a:p>
        <a:p>
          <a:r>
            <a:rPr lang="en-GB" sz="1400" dirty="0" smtClean="0"/>
            <a:t>Presentations</a:t>
          </a:r>
          <a:endParaRPr lang="en-GB" sz="1400" dirty="0"/>
        </a:p>
      </dgm:t>
    </dgm:pt>
    <dgm:pt modelId="{E907594E-5F67-4BB7-ABD1-1AD00AF44A2C}">
      <dgm:prSet phldrT="[Text]" custT="1"/>
      <dgm:spPr/>
      <dgm:t>
        <a:bodyPr/>
        <a:lstStyle/>
        <a:p>
          <a:r>
            <a:rPr lang="en-GB" sz="1600" dirty="0" smtClean="0"/>
            <a:t>Written answers</a:t>
          </a:r>
          <a:endParaRPr lang="en-GB" sz="1600" dirty="0"/>
        </a:p>
      </dgm:t>
    </dgm:pt>
    <dgm:pt modelId="{E7887BAA-B90E-44ED-9E77-EB57E50E955A}" type="parTrans" cxnId="{F75B5E08-8DD0-4BD9-9639-E7B42268D143}">
      <dgm:prSet/>
      <dgm:spPr/>
      <dgm:t>
        <a:bodyPr/>
        <a:lstStyle/>
        <a:p>
          <a:endParaRPr lang="en-GB"/>
        </a:p>
      </dgm:t>
    </dgm:pt>
    <dgm:pt modelId="{B1BE6C06-1D7F-4C18-8AEB-3B6BA0EB8686}" type="sibTrans" cxnId="{F75B5E08-8DD0-4BD9-9639-E7B42268D143}">
      <dgm:prSet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</dgm:spPr>
      <dgm:t>
        <a:bodyPr/>
        <a:lstStyle/>
        <a:p>
          <a:r>
            <a:rPr lang="en-GB" dirty="0" smtClean="0"/>
            <a:t>Mind Maps</a:t>
          </a:r>
          <a:endParaRPr lang="en-GB" dirty="0"/>
        </a:p>
      </dgm:t>
    </dgm:pt>
    <dgm:pt modelId="{0EA6F2AB-C0BA-49EF-94E5-46503E35E63D}" type="pres">
      <dgm:prSet presAssocID="{03ECC6C2-0415-4692-9BF5-0A6FC805561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53832F70-4F1B-4DF5-9AED-64F8FF65409D}" type="pres">
      <dgm:prSet presAssocID="{EC57B4C2-02C1-4DFF-89B9-13E71636CEA3}" presName="composite" presStyleCnt="0"/>
      <dgm:spPr/>
    </dgm:pt>
    <dgm:pt modelId="{6B9FF813-77AF-42D8-B77A-EABA4382ED6E}" type="pres">
      <dgm:prSet presAssocID="{EC57B4C2-02C1-4DFF-89B9-13E71636CEA3}" presName="Parent1" presStyleLbl="node1" presStyleIdx="0" presStyleCnt="6" custLinFactX="-58699" custLinFactNeighborX="-100000" custLinFactNeighborY="8721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99F681-38D7-42FC-B3A4-8FECF16A578B}" type="pres">
      <dgm:prSet presAssocID="{EC57B4C2-02C1-4DFF-89B9-13E71636CEA3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C6F6E834-EF1B-4089-A3DC-1B4DE3F48BCD}" type="pres">
      <dgm:prSet presAssocID="{EC57B4C2-02C1-4DFF-89B9-13E71636CEA3}" presName="BalanceSpacing" presStyleCnt="0"/>
      <dgm:spPr/>
    </dgm:pt>
    <dgm:pt modelId="{820B7C39-21ED-431F-915D-A7653D2D8D02}" type="pres">
      <dgm:prSet presAssocID="{EC57B4C2-02C1-4DFF-89B9-13E71636CEA3}" presName="BalanceSpacing1" presStyleCnt="0"/>
      <dgm:spPr/>
    </dgm:pt>
    <dgm:pt modelId="{79C929CC-722A-4FD6-B645-14BCBCD288C4}" type="pres">
      <dgm:prSet presAssocID="{87660FCD-8232-4A94-8192-44F264CF8873}" presName="Accent1Text" presStyleLbl="node1" presStyleIdx="1" presStyleCnt="6" custLinFactY="71811" custLinFactNeighborX="-6746" custLinFactNeighborY="100000"/>
      <dgm:spPr/>
      <dgm:t>
        <a:bodyPr/>
        <a:lstStyle/>
        <a:p>
          <a:endParaRPr lang="en-GB"/>
        </a:p>
      </dgm:t>
    </dgm:pt>
    <dgm:pt modelId="{1CED24F4-F6C5-4D5B-9C77-82482D93385F}" type="pres">
      <dgm:prSet presAssocID="{87660FCD-8232-4A94-8192-44F264CF8873}" presName="spaceBetweenRectangles" presStyleCnt="0"/>
      <dgm:spPr/>
    </dgm:pt>
    <dgm:pt modelId="{8BDCDDC7-2CF5-4F93-B18D-8FD5A7F09D56}" type="pres">
      <dgm:prSet presAssocID="{A62BFC05-F9F4-477E-9670-ED9933C976E9}" presName="composite" presStyleCnt="0"/>
      <dgm:spPr/>
    </dgm:pt>
    <dgm:pt modelId="{F2F3BA32-D5D0-4536-8398-08308A6C2BF4}" type="pres">
      <dgm:prSet presAssocID="{A62BFC05-F9F4-477E-9670-ED9933C976E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91D23F-4808-44FE-AA1D-68AC132903DA}" type="pres">
      <dgm:prSet presAssocID="{A62BFC05-F9F4-477E-9670-ED9933C976E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2EBC2FC-FC1C-4683-BE40-4DCF8A2156F2}" type="pres">
      <dgm:prSet presAssocID="{A62BFC05-F9F4-477E-9670-ED9933C976E9}" presName="BalanceSpacing" presStyleCnt="0"/>
      <dgm:spPr/>
    </dgm:pt>
    <dgm:pt modelId="{34C25DD7-6BB5-4DBB-B05E-EB22653F720F}" type="pres">
      <dgm:prSet presAssocID="{A62BFC05-F9F4-477E-9670-ED9933C976E9}" presName="BalanceSpacing1" presStyleCnt="0"/>
      <dgm:spPr/>
    </dgm:pt>
    <dgm:pt modelId="{28428166-53AA-4A60-BD6E-FF2CBDC32DC6}" type="pres">
      <dgm:prSet presAssocID="{C544FB4F-4B1D-4E02-ACAC-AE186269944E}" presName="Accent1Text" presStyleLbl="node1" presStyleIdx="3" presStyleCnt="6"/>
      <dgm:spPr/>
      <dgm:t>
        <a:bodyPr/>
        <a:lstStyle/>
        <a:p>
          <a:endParaRPr lang="en-GB"/>
        </a:p>
      </dgm:t>
    </dgm:pt>
    <dgm:pt modelId="{107DE767-28C6-4078-9BE3-B0F0088B4264}" type="pres">
      <dgm:prSet presAssocID="{C544FB4F-4B1D-4E02-ACAC-AE186269944E}" presName="spaceBetweenRectangles" presStyleCnt="0"/>
      <dgm:spPr/>
    </dgm:pt>
    <dgm:pt modelId="{A5F8EB4C-AC1C-46CB-B1B5-0713D56265EE}" type="pres">
      <dgm:prSet presAssocID="{E907594E-5F67-4BB7-ABD1-1AD00AF44A2C}" presName="composite" presStyleCnt="0"/>
      <dgm:spPr/>
    </dgm:pt>
    <dgm:pt modelId="{CA988211-3A8B-4A4C-B16B-C4154E566CF9}" type="pres">
      <dgm:prSet presAssocID="{E907594E-5F67-4BB7-ABD1-1AD00AF44A2C}" presName="Parent1" presStyleLbl="node1" presStyleIdx="4" presStyleCnt="6" custLinFactX="-9251" custLinFactY="-63806" custLinFactNeighborX="-1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FE2D60-450D-47BD-8E46-5D18FBFC995B}" type="pres">
      <dgm:prSet presAssocID="{E907594E-5F67-4BB7-ABD1-1AD00AF44A2C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3326BE8-E4AF-4914-AEE2-A7555C590DA8}" type="pres">
      <dgm:prSet presAssocID="{E907594E-5F67-4BB7-ABD1-1AD00AF44A2C}" presName="BalanceSpacing" presStyleCnt="0"/>
      <dgm:spPr/>
    </dgm:pt>
    <dgm:pt modelId="{DD10944F-9911-408C-A793-B21D2703109D}" type="pres">
      <dgm:prSet presAssocID="{E907594E-5F67-4BB7-ABD1-1AD00AF44A2C}" presName="BalanceSpacing1" presStyleCnt="0"/>
      <dgm:spPr/>
    </dgm:pt>
    <dgm:pt modelId="{7295BF62-AD5E-4002-966A-8F3E8132F8B3}" type="pres">
      <dgm:prSet presAssocID="{B1BE6C06-1D7F-4C18-8AEB-3B6BA0EB8686}" presName="Accent1Text" presStyleLbl="node1" presStyleIdx="5" presStyleCnt="6" custLinFactX="8632" custLinFactY="-68586" custLinFactNeighborX="100000" custLinFactNeighborY="-100000"/>
      <dgm:spPr/>
      <dgm:t>
        <a:bodyPr/>
        <a:lstStyle/>
        <a:p>
          <a:endParaRPr lang="en-GB"/>
        </a:p>
      </dgm:t>
    </dgm:pt>
  </dgm:ptLst>
  <dgm:cxnLst>
    <dgm:cxn modelId="{E4E0205A-336C-4DA0-B1FE-25CFAA67F5E7}" type="presOf" srcId="{EC57B4C2-02C1-4DFF-89B9-13E71636CEA3}" destId="{6B9FF813-77AF-42D8-B77A-EABA4382ED6E}" srcOrd="0" destOrd="0" presId="urn:microsoft.com/office/officeart/2008/layout/AlternatingHexagons"/>
    <dgm:cxn modelId="{58E886DE-0597-4EC3-B745-328BA0E6C3F0}" srcId="{03ECC6C2-0415-4692-9BF5-0A6FC8055611}" destId="{EC57B4C2-02C1-4DFF-89B9-13E71636CEA3}" srcOrd="0" destOrd="0" parTransId="{700EC5ED-E2F6-47D9-8B39-836B2EC395E2}" sibTransId="{87660FCD-8232-4A94-8192-44F264CF8873}"/>
    <dgm:cxn modelId="{B0900371-6256-46D9-8D33-7FB7463E95A9}" type="presOf" srcId="{C544FB4F-4B1D-4E02-ACAC-AE186269944E}" destId="{28428166-53AA-4A60-BD6E-FF2CBDC32DC6}" srcOrd="0" destOrd="0" presId="urn:microsoft.com/office/officeart/2008/layout/AlternatingHexagons"/>
    <dgm:cxn modelId="{D610F2A1-2C26-428F-8ABD-3B83BD6BD6EA}" type="presOf" srcId="{B1BE6C06-1D7F-4C18-8AEB-3B6BA0EB8686}" destId="{7295BF62-AD5E-4002-966A-8F3E8132F8B3}" srcOrd="0" destOrd="0" presId="urn:microsoft.com/office/officeart/2008/layout/AlternatingHexagons"/>
    <dgm:cxn modelId="{986FA2F8-1795-4C47-9153-D685389B06CB}" type="presOf" srcId="{A62BFC05-F9F4-477E-9670-ED9933C976E9}" destId="{F2F3BA32-D5D0-4536-8398-08308A6C2BF4}" srcOrd="0" destOrd="0" presId="urn:microsoft.com/office/officeart/2008/layout/AlternatingHexagons"/>
    <dgm:cxn modelId="{F75B5E08-8DD0-4BD9-9639-E7B42268D143}" srcId="{03ECC6C2-0415-4692-9BF5-0A6FC8055611}" destId="{E907594E-5F67-4BB7-ABD1-1AD00AF44A2C}" srcOrd="2" destOrd="0" parTransId="{E7887BAA-B90E-44ED-9E77-EB57E50E955A}" sibTransId="{B1BE6C06-1D7F-4C18-8AEB-3B6BA0EB8686}"/>
    <dgm:cxn modelId="{F3B41D32-2E2F-4FEE-A786-27DDBAABA7B6}" type="presOf" srcId="{87660FCD-8232-4A94-8192-44F264CF8873}" destId="{79C929CC-722A-4FD6-B645-14BCBCD288C4}" srcOrd="0" destOrd="0" presId="urn:microsoft.com/office/officeart/2008/layout/AlternatingHexagons"/>
    <dgm:cxn modelId="{D91162FB-C113-41DE-9984-C53E8DA01D00}" srcId="{03ECC6C2-0415-4692-9BF5-0A6FC8055611}" destId="{A62BFC05-F9F4-477E-9670-ED9933C976E9}" srcOrd="1" destOrd="0" parTransId="{CF757780-76AF-45C5-8522-7729FEEEDD26}" sibTransId="{C544FB4F-4B1D-4E02-ACAC-AE186269944E}"/>
    <dgm:cxn modelId="{78C60677-A5BC-4A66-8F89-7B7A49EDC075}" type="presOf" srcId="{03ECC6C2-0415-4692-9BF5-0A6FC8055611}" destId="{0EA6F2AB-C0BA-49EF-94E5-46503E35E63D}" srcOrd="0" destOrd="0" presId="urn:microsoft.com/office/officeart/2008/layout/AlternatingHexagons"/>
    <dgm:cxn modelId="{60C9998A-2E35-48EA-84AB-1652BE4759F4}" type="presOf" srcId="{E907594E-5F67-4BB7-ABD1-1AD00AF44A2C}" destId="{CA988211-3A8B-4A4C-B16B-C4154E566CF9}" srcOrd="0" destOrd="0" presId="urn:microsoft.com/office/officeart/2008/layout/AlternatingHexagons"/>
    <dgm:cxn modelId="{A4C826D6-4B2B-43CA-B24B-7C76B16029D0}" type="presParOf" srcId="{0EA6F2AB-C0BA-49EF-94E5-46503E35E63D}" destId="{53832F70-4F1B-4DF5-9AED-64F8FF65409D}" srcOrd="0" destOrd="0" presId="urn:microsoft.com/office/officeart/2008/layout/AlternatingHexagons"/>
    <dgm:cxn modelId="{DDF4B84C-EEFC-4814-8128-D7BAE11719EC}" type="presParOf" srcId="{53832F70-4F1B-4DF5-9AED-64F8FF65409D}" destId="{6B9FF813-77AF-42D8-B77A-EABA4382ED6E}" srcOrd="0" destOrd="0" presId="urn:microsoft.com/office/officeart/2008/layout/AlternatingHexagons"/>
    <dgm:cxn modelId="{78528027-7BF9-4335-8FB9-D0A735922810}" type="presParOf" srcId="{53832F70-4F1B-4DF5-9AED-64F8FF65409D}" destId="{6199F681-38D7-42FC-B3A4-8FECF16A578B}" srcOrd="1" destOrd="0" presId="urn:microsoft.com/office/officeart/2008/layout/AlternatingHexagons"/>
    <dgm:cxn modelId="{8F8F61CF-B706-49AD-8FE6-F0A76596D08C}" type="presParOf" srcId="{53832F70-4F1B-4DF5-9AED-64F8FF65409D}" destId="{C6F6E834-EF1B-4089-A3DC-1B4DE3F48BCD}" srcOrd="2" destOrd="0" presId="urn:microsoft.com/office/officeart/2008/layout/AlternatingHexagons"/>
    <dgm:cxn modelId="{DC160458-763C-4EE5-9EA3-7BD0357040CD}" type="presParOf" srcId="{53832F70-4F1B-4DF5-9AED-64F8FF65409D}" destId="{820B7C39-21ED-431F-915D-A7653D2D8D02}" srcOrd="3" destOrd="0" presId="urn:microsoft.com/office/officeart/2008/layout/AlternatingHexagons"/>
    <dgm:cxn modelId="{CE44792B-3EAB-4349-831A-812F90CA5122}" type="presParOf" srcId="{53832F70-4F1B-4DF5-9AED-64F8FF65409D}" destId="{79C929CC-722A-4FD6-B645-14BCBCD288C4}" srcOrd="4" destOrd="0" presId="urn:microsoft.com/office/officeart/2008/layout/AlternatingHexagons"/>
    <dgm:cxn modelId="{1129DCC4-1BA3-4EAC-A424-B97B16EB7FE6}" type="presParOf" srcId="{0EA6F2AB-C0BA-49EF-94E5-46503E35E63D}" destId="{1CED24F4-F6C5-4D5B-9C77-82482D93385F}" srcOrd="1" destOrd="0" presId="urn:microsoft.com/office/officeart/2008/layout/AlternatingHexagons"/>
    <dgm:cxn modelId="{C2C01256-CBB0-4276-979D-60DB11564480}" type="presParOf" srcId="{0EA6F2AB-C0BA-49EF-94E5-46503E35E63D}" destId="{8BDCDDC7-2CF5-4F93-B18D-8FD5A7F09D56}" srcOrd="2" destOrd="0" presId="urn:microsoft.com/office/officeart/2008/layout/AlternatingHexagons"/>
    <dgm:cxn modelId="{256B6330-6D24-4453-BB11-C1B1C0ABE470}" type="presParOf" srcId="{8BDCDDC7-2CF5-4F93-B18D-8FD5A7F09D56}" destId="{F2F3BA32-D5D0-4536-8398-08308A6C2BF4}" srcOrd="0" destOrd="0" presId="urn:microsoft.com/office/officeart/2008/layout/AlternatingHexagons"/>
    <dgm:cxn modelId="{F8D24602-357E-40FA-AB2E-47B7C56B1238}" type="presParOf" srcId="{8BDCDDC7-2CF5-4F93-B18D-8FD5A7F09D56}" destId="{B091D23F-4808-44FE-AA1D-68AC132903DA}" srcOrd="1" destOrd="0" presId="urn:microsoft.com/office/officeart/2008/layout/AlternatingHexagons"/>
    <dgm:cxn modelId="{C75D54D2-5347-4A8E-BFB4-03643D833243}" type="presParOf" srcId="{8BDCDDC7-2CF5-4F93-B18D-8FD5A7F09D56}" destId="{72EBC2FC-FC1C-4683-BE40-4DCF8A2156F2}" srcOrd="2" destOrd="0" presId="urn:microsoft.com/office/officeart/2008/layout/AlternatingHexagons"/>
    <dgm:cxn modelId="{EF28B3EF-A829-4A0B-92ED-E61B0AE920A2}" type="presParOf" srcId="{8BDCDDC7-2CF5-4F93-B18D-8FD5A7F09D56}" destId="{34C25DD7-6BB5-4DBB-B05E-EB22653F720F}" srcOrd="3" destOrd="0" presId="urn:microsoft.com/office/officeart/2008/layout/AlternatingHexagons"/>
    <dgm:cxn modelId="{80B7BFED-7A5F-4EC3-8CE2-9921EFF0282C}" type="presParOf" srcId="{8BDCDDC7-2CF5-4F93-B18D-8FD5A7F09D56}" destId="{28428166-53AA-4A60-BD6E-FF2CBDC32DC6}" srcOrd="4" destOrd="0" presId="urn:microsoft.com/office/officeart/2008/layout/AlternatingHexagons"/>
    <dgm:cxn modelId="{A522AD57-3797-482C-BF56-B6CEE4B4E411}" type="presParOf" srcId="{0EA6F2AB-C0BA-49EF-94E5-46503E35E63D}" destId="{107DE767-28C6-4078-9BE3-B0F0088B4264}" srcOrd="3" destOrd="0" presId="urn:microsoft.com/office/officeart/2008/layout/AlternatingHexagons"/>
    <dgm:cxn modelId="{59E328AF-C156-4781-B791-3D49406BF593}" type="presParOf" srcId="{0EA6F2AB-C0BA-49EF-94E5-46503E35E63D}" destId="{A5F8EB4C-AC1C-46CB-B1B5-0713D56265EE}" srcOrd="4" destOrd="0" presId="urn:microsoft.com/office/officeart/2008/layout/AlternatingHexagons"/>
    <dgm:cxn modelId="{C9C2FA5A-1B32-49B6-A629-AEFDC72ACC14}" type="presParOf" srcId="{A5F8EB4C-AC1C-46CB-B1B5-0713D56265EE}" destId="{CA988211-3A8B-4A4C-B16B-C4154E566CF9}" srcOrd="0" destOrd="0" presId="urn:microsoft.com/office/officeart/2008/layout/AlternatingHexagons"/>
    <dgm:cxn modelId="{5C9E5116-5786-4E50-A6AF-D1B1651F22DA}" type="presParOf" srcId="{A5F8EB4C-AC1C-46CB-B1B5-0713D56265EE}" destId="{C9FE2D60-450D-47BD-8E46-5D18FBFC995B}" srcOrd="1" destOrd="0" presId="urn:microsoft.com/office/officeart/2008/layout/AlternatingHexagons"/>
    <dgm:cxn modelId="{54D1302D-779C-4002-953F-1241EC0A1905}" type="presParOf" srcId="{A5F8EB4C-AC1C-46CB-B1B5-0713D56265EE}" destId="{E3326BE8-E4AF-4914-AEE2-A7555C590DA8}" srcOrd="2" destOrd="0" presId="urn:microsoft.com/office/officeart/2008/layout/AlternatingHexagons"/>
    <dgm:cxn modelId="{2A50CC34-5A3E-4F2B-A046-444AE2AFE092}" type="presParOf" srcId="{A5F8EB4C-AC1C-46CB-B1B5-0713D56265EE}" destId="{DD10944F-9911-408C-A793-B21D2703109D}" srcOrd="3" destOrd="0" presId="urn:microsoft.com/office/officeart/2008/layout/AlternatingHexagons"/>
    <dgm:cxn modelId="{6124794E-E474-4AA8-B2EF-4DD97BCBF8FF}" type="presParOf" srcId="{A5F8EB4C-AC1C-46CB-B1B5-0713D56265EE}" destId="{7295BF62-AD5E-4002-966A-8F3E8132F8B3}" srcOrd="4" destOrd="0" presId="urn:microsoft.com/office/officeart/2008/layout/AlternatingHexagons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9F3B59-F55C-426B-8820-1BF0C84A6264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E0A60BD-0DD4-4EB2-A273-C84DE00169AC}">
      <dgm:prSet phldrT="[Text]"/>
      <dgm:spPr/>
      <dgm:t>
        <a:bodyPr/>
        <a:lstStyle/>
        <a:p>
          <a:r>
            <a:rPr lang="en-GB" dirty="0" smtClean="0"/>
            <a:t>Why do supermarkets always have stock in their stores and shelves ?</a:t>
          </a:r>
          <a:endParaRPr lang="en-GB" dirty="0"/>
        </a:p>
      </dgm:t>
    </dgm:pt>
    <dgm:pt modelId="{AA47A4DB-24B4-4F98-9E78-A5E8F36876D3}" type="parTrans" cxnId="{A70FF4DD-2920-44FD-B07E-31639AF9D4B0}">
      <dgm:prSet/>
      <dgm:spPr/>
      <dgm:t>
        <a:bodyPr/>
        <a:lstStyle/>
        <a:p>
          <a:endParaRPr lang="en-GB"/>
        </a:p>
      </dgm:t>
    </dgm:pt>
    <dgm:pt modelId="{16F650D0-8AAD-4E96-B674-4FFF67B876C4}" type="sibTrans" cxnId="{A70FF4DD-2920-44FD-B07E-31639AF9D4B0}">
      <dgm:prSet/>
      <dgm:spPr/>
      <dgm:t>
        <a:bodyPr/>
        <a:lstStyle/>
        <a:p>
          <a:endParaRPr lang="en-GB"/>
        </a:p>
      </dgm:t>
    </dgm:pt>
    <dgm:pt modelId="{2630E3C7-65C2-4037-8CD1-62A90F30111E}" type="pres">
      <dgm:prSet presAssocID="{9D9F3B59-F55C-426B-8820-1BF0C84A626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GB"/>
        </a:p>
      </dgm:t>
    </dgm:pt>
    <dgm:pt modelId="{7C06CC63-5EC0-4B31-B68D-0B2C7411FF81}" type="pres">
      <dgm:prSet presAssocID="{6E0A60BD-0DD4-4EB2-A273-C84DE00169AC}" presName="composite" presStyleCnt="0">
        <dgm:presLayoutVars>
          <dgm:chMax/>
          <dgm:chPref/>
        </dgm:presLayoutVars>
      </dgm:prSet>
      <dgm:spPr/>
    </dgm:pt>
    <dgm:pt modelId="{477A7117-1813-4559-BFAA-E1B2AD2EE77B}" type="pres">
      <dgm:prSet presAssocID="{6E0A60BD-0DD4-4EB2-A273-C84DE00169AC}" presName="Image" presStyleLbl="bgImgPlace1" presStyleIdx="0" presStyleCnt="1" custScaleX="151196" custScaleY="19209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97C3EE10-9334-42C5-8959-D5F10F1F7473}" type="pres">
      <dgm:prSet presAssocID="{6E0A60BD-0DD4-4EB2-A273-C84DE00169AC}" presName="ParentText" presStyleLbl="revTx" presStyleIdx="0" presStyleCnt="1" custScaleX="115916" custScaleY="1235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7F2788-2977-4E60-A245-30553CD1B9F0}" type="pres">
      <dgm:prSet presAssocID="{6E0A60BD-0DD4-4EB2-A273-C84DE00169AC}" presName="tlFrame" presStyleLbl="node1" presStyleIdx="0" presStyleCnt="4"/>
      <dgm:spPr/>
    </dgm:pt>
    <dgm:pt modelId="{77774BE7-AD59-40CF-B8DB-F28CA4EF3DD4}" type="pres">
      <dgm:prSet presAssocID="{6E0A60BD-0DD4-4EB2-A273-C84DE00169AC}" presName="trFrame" presStyleLbl="node1" presStyleIdx="1" presStyleCnt="4"/>
      <dgm:spPr/>
    </dgm:pt>
    <dgm:pt modelId="{09E24E87-D539-45F3-B2BE-237447BBA51A}" type="pres">
      <dgm:prSet presAssocID="{6E0A60BD-0DD4-4EB2-A273-C84DE00169AC}" presName="blFrame" presStyleLbl="node1" presStyleIdx="2" presStyleCnt="4"/>
      <dgm:spPr/>
    </dgm:pt>
    <dgm:pt modelId="{B2C85DD6-1E4D-423F-8E33-0169660F2D0E}" type="pres">
      <dgm:prSet presAssocID="{6E0A60BD-0DD4-4EB2-A273-C84DE00169AC}" presName="brFrame" presStyleLbl="node1" presStyleIdx="3" presStyleCnt="4"/>
      <dgm:spPr/>
    </dgm:pt>
  </dgm:ptLst>
  <dgm:cxnLst>
    <dgm:cxn modelId="{3E3CD484-5C20-4F56-89D4-103DB829AFCF}" type="presOf" srcId="{6E0A60BD-0DD4-4EB2-A273-C84DE00169AC}" destId="{97C3EE10-9334-42C5-8959-D5F10F1F7473}" srcOrd="0" destOrd="0" presId="urn:microsoft.com/office/officeart/2009/3/layout/FramedTextPicture"/>
    <dgm:cxn modelId="{A70FF4DD-2920-44FD-B07E-31639AF9D4B0}" srcId="{9D9F3B59-F55C-426B-8820-1BF0C84A6264}" destId="{6E0A60BD-0DD4-4EB2-A273-C84DE00169AC}" srcOrd="0" destOrd="0" parTransId="{AA47A4DB-24B4-4F98-9E78-A5E8F36876D3}" sibTransId="{16F650D0-8AAD-4E96-B674-4FFF67B876C4}"/>
    <dgm:cxn modelId="{5514BD9C-2678-417A-B8B4-A7461B17A766}" type="presOf" srcId="{9D9F3B59-F55C-426B-8820-1BF0C84A6264}" destId="{2630E3C7-65C2-4037-8CD1-62A90F30111E}" srcOrd="0" destOrd="0" presId="urn:microsoft.com/office/officeart/2009/3/layout/FramedTextPicture"/>
    <dgm:cxn modelId="{5014E77A-4543-4C62-801A-A083C3CF6CCC}" type="presParOf" srcId="{2630E3C7-65C2-4037-8CD1-62A90F30111E}" destId="{7C06CC63-5EC0-4B31-B68D-0B2C7411FF81}" srcOrd="0" destOrd="0" presId="urn:microsoft.com/office/officeart/2009/3/layout/FramedTextPicture"/>
    <dgm:cxn modelId="{3EA83C4A-18E4-4068-9889-406EE1033116}" type="presParOf" srcId="{7C06CC63-5EC0-4B31-B68D-0B2C7411FF81}" destId="{477A7117-1813-4559-BFAA-E1B2AD2EE77B}" srcOrd="0" destOrd="0" presId="urn:microsoft.com/office/officeart/2009/3/layout/FramedTextPicture"/>
    <dgm:cxn modelId="{197E3F7F-53F3-4588-94E8-EEFE912949E4}" type="presParOf" srcId="{7C06CC63-5EC0-4B31-B68D-0B2C7411FF81}" destId="{97C3EE10-9334-42C5-8959-D5F10F1F7473}" srcOrd="1" destOrd="0" presId="urn:microsoft.com/office/officeart/2009/3/layout/FramedTextPicture"/>
    <dgm:cxn modelId="{9D4F5223-A32E-42F2-ADF4-09BB1A54A9AD}" type="presParOf" srcId="{7C06CC63-5EC0-4B31-B68D-0B2C7411FF81}" destId="{5B7F2788-2977-4E60-A245-30553CD1B9F0}" srcOrd="2" destOrd="0" presId="urn:microsoft.com/office/officeart/2009/3/layout/FramedTextPicture"/>
    <dgm:cxn modelId="{C6334DD0-C477-4686-8D92-0CE58DD9E8BF}" type="presParOf" srcId="{7C06CC63-5EC0-4B31-B68D-0B2C7411FF81}" destId="{77774BE7-AD59-40CF-B8DB-F28CA4EF3DD4}" srcOrd="3" destOrd="0" presId="urn:microsoft.com/office/officeart/2009/3/layout/FramedTextPicture"/>
    <dgm:cxn modelId="{2C5E9EF1-0663-4182-947C-BBA8DF369B11}" type="presParOf" srcId="{7C06CC63-5EC0-4B31-B68D-0B2C7411FF81}" destId="{09E24E87-D539-45F3-B2BE-237447BBA51A}" srcOrd="4" destOrd="0" presId="urn:microsoft.com/office/officeart/2009/3/layout/FramedTextPicture"/>
    <dgm:cxn modelId="{ECD5325C-A73B-4267-B622-C87C2CC23B73}" type="presParOf" srcId="{7C06CC63-5EC0-4B31-B68D-0B2C7411FF81}" destId="{B2C85DD6-1E4D-423F-8E33-0169660F2D0E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B4668A-669C-47D2-B408-A9904A5941C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B0A6129-8673-414B-BEF0-47CC381A759A}">
      <dgm:prSet phldrT="[Text]"/>
      <dgm:spPr/>
      <dgm:t>
        <a:bodyPr/>
        <a:lstStyle/>
        <a:p>
          <a:r>
            <a:rPr lang="en-GB" dirty="0" smtClean="0"/>
            <a:t>Understand the given topic</a:t>
          </a:r>
          <a:endParaRPr lang="en-GB" dirty="0"/>
        </a:p>
      </dgm:t>
    </dgm:pt>
    <dgm:pt modelId="{B4087098-93DB-486A-91E6-E9BC9C7DADA8}" type="parTrans" cxnId="{FD98F271-D898-47A9-8363-95C23B4EB716}">
      <dgm:prSet/>
      <dgm:spPr/>
      <dgm:t>
        <a:bodyPr/>
        <a:lstStyle/>
        <a:p>
          <a:endParaRPr lang="en-GB"/>
        </a:p>
      </dgm:t>
    </dgm:pt>
    <dgm:pt modelId="{25F6B417-9072-4A15-8445-500117B7BA96}" type="sibTrans" cxnId="{FD98F271-D898-47A9-8363-95C23B4EB716}">
      <dgm:prSet/>
      <dgm:spPr/>
      <dgm:t>
        <a:bodyPr/>
        <a:lstStyle/>
        <a:p>
          <a:endParaRPr lang="en-GB"/>
        </a:p>
      </dgm:t>
    </dgm:pt>
    <dgm:pt modelId="{39584304-3A6B-4C93-BFBE-BC5F5C252387}">
      <dgm:prSet phldrT="[Text]"/>
      <dgm:spPr/>
      <dgm:t>
        <a:bodyPr/>
        <a:lstStyle/>
        <a:p>
          <a:r>
            <a:rPr lang="en-GB" dirty="0" smtClean="0"/>
            <a:t>Learn by not being spoon fed</a:t>
          </a:r>
          <a:endParaRPr lang="en-GB" dirty="0"/>
        </a:p>
      </dgm:t>
    </dgm:pt>
    <dgm:pt modelId="{CD1E7ADD-BF47-4C2A-BC6D-C7E6B40CB366}" type="parTrans" cxnId="{57DD934F-27ED-433A-A5E0-8591219077F0}">
      <dgm:prSet/>
      <dgm:spPr/>
      <dgm:t>
        <a:bodyPr/>
        <a:lstStyle/>
        <a:p>
          <a:endParaRPr lang="en-GB"/>
        </a:p>
      </dgm:t>
    </dgm:pt>
    <dgm:pt modelId="{2B35D17A-D9A5-4836-9044-511F45DF4942}" type="sibTrans" cxnId="{57DD934F-27ED-433A-A5E0-8591219077F0}">
      <dgm:prSet/>
      <dgm:spPr/>
      <dgm:t>
        <a:bodyPr/>
        <a:lstStyle/>
        <a:p>
          <a:endParaRPr lang="en-GB"/>
        </a:p>
      </dgm:t>
    </dgm:pt>
    <dgm:pt modelId="{FA046A0E-AD30-4EF0-BF9B-FC033C3AE105}">
      <dgm:prSet phldrT="[Text]"/>
      <dgm:spPr/>
      <dgm:t>
        <a:bodyPr/>
        <a:lstStyle/>
        <a:p>
          <a:r>
            <a:rPr lang="en-GB" dirty="0" smtClean="0"/>
            <a:t>Improve problem solving skills</a:t>
          </a:r>
          <a:endParaRPr lang="en-GB" dirty="0"/>
        </a:p>
      </dgm:t>
    </dgm:pt>
    <dgm:pt modelId="{1830134C-5D9A-400F-A672-F38AAC9F3979}" type="parTrans" cxnId="{A655A5A8-0F1F-445E-9F1D-4E0B969F4924}">
      <dgm:prSet/>
      <dgm:spPr/>
      <dgm:t>
        <a:bodyPr/>
        <a:lstStyle/>
        <a:p>
          <a:endParaRPr lang="en-GB"/>
        </a:p>
      </dgm:t>
    </dgm:pt>
    <dgm:pt modelId="{635C105D-DAA9-4FC1-AFF2-69CEE07893BE}" type="sibTrans" cxnId="{A655A5A8-0F1F-445E-9F1D-4E0B969F4924}">
      <dgm:prSet/>
      <dgm:spPr/>
      <dgm:t>
        <a:bodyPr/>
        <a:lstStyle/>
        <a:p>
          <a:endParaRPr lang="en-GB"/>
        </a:p>
      </dgm:t>
    </dgm:pt>
    <dgm:pt modelId="{BF9012BA-94A2-4AA5-A7C0-7ABA3A90F6DD}">
      <dgm:prSet/>
      <dgm:spPr/>
      <dgm:t>
        <a:bodyPr/>
        <a:lstStyle/>
        <a:p>
          <a:r>
            <a:rPr lang="en-GB" dirty="0" smtClean="0"/>
            <a:t>Enabling students to apply knowledge </a:t>
          </a:r>
          <a:r>
            <a:rPr lang="en-GB" smtClean="0"/>
            <a:t>accross</a:t>
          </a:r>
          <a:r>
            <a:rPr lang="en-GB" dirty="0" smtClean="0"/>
            <a:t> the curriculum</a:t>
          </a:r>
          <a:endParaRPr lang="en-GB" dirty="0"/>
        </a:p>
      </dgm:t>
    </dgm:pt>
    <dgm:pt modelId="{7DEE715A-9C2F-4A50-8FBE-EFA52AA34A7D}" type="parTrans" cxnId="{762E07EA-57FB-42F0-83CC-66C6B3B73B73}">
      <dgm:prSet/>
      <dgm:spPr/>
    </dgm:pt>
    <dgm:pt modelId="{E6CEB62B-800E-40BA-AA9F-81590BA130B8}" type="sibTrans" cxnId="{762E07EA-57FB-42F0-83CC-66C6B3B73B73}">
      <dgm:prSet/>
      <dgm:spPr/>
    </dgm:pt>
    <dgm:pt modelId="{65C9A458-63EC-451E-9619-380EA5B3AABC}" type="pres">
      <dgm:prSet presAssocID="{3EB4668A-669C-47D2-B408-A9904A5941C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23BD303-6E86-4A7B-8999-B84EE052D59C}" type="pres">
      <dgm:prSet presAssocID="{4B0A6129-8673-414B-BEF0-47CC381A759A}" presName="parentLin" presStyleCnt="0"/>
      <dgm:spPr/>
    </dgm:pt>
    <dgm:pt modelId="{626C93F1-820F-4BEA-8A1C-668A7D0A5A36}" type="pres">
      <dgm:prSet presAssocID="{4B0A6129-8673-414B-BEF0-47CC381A759A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4B2D7C79-BC22-4156-B2AB-B900EA448BDF}" type="pres">
      <dgm:prSet presAssocID="{4B0A6129-8673-414B-BEF0-47CC381A759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2F8227-6B8E-4D08-A0E4-AE778C6BA3B1}" type="pres">
      <dgm:prSet presAssocID="{4B0A6129-8673-414B-BEF0-47CC381A759A}" presName="negativeSpace" presStyleCnt="0"/>
      <dgm:spPr/>
    </dgm:pt>
    <dgm:pt modelId="{50CB63CB-7080-4B0F-A8D9-322B6AE8120F}" type="pres">
      <dgm:prSet presAssocID="{4B0A6129-8673-414B-BEF0-47CC381A759A}" presName="childText" presStyleLbl="conFgAcc1" presStyleIdx="0" presStyleCnt="4">
        <dgm:presLayoutVars>
          <dgm:bulletEnabled val="1"/>
        </dgm:presLayoutVars>
      </dgm:prSet>
      <dgm:spPr/>
    </dgm:pt>
    <dgm:pt modelId="{4D4EAD7D-C25C-4155-9CD8-DEDF2B5F8DF8}" type="pres">
      <dgm:prSet presAssocID="{25F6B417-9072-4A15-8445-500117B7BA96}" presName="spaceBetweenRectangles" presStyleCnt="0"/>
      <dgm:spPr/>
    </dgm:pt>
    <dgm:pt modelId="{59173593-4619-4BF8-8C41-BACB7772CCCE}" type="pres">
      <dgm:prSet presAssocID="{39584304-3A6B-4C93-BFBE-BC5F5C252387}" presName="parentLin" presStyleCnt="0"/>
      <dgm:spPr/>
    </dgm:pt>
    <dgm:pt modelId="{E7D66B73-D5AB-4B47-8364-4E7155D4CE50}" type="pres">
      <dgm:prSet presAssocID="{39584304-3A6B-4C93-BFBE-BC5F5C252387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D7CB85D0-9819-410C-A30B-D24DE3661E6C}" type="pres">
      <dgm:prSet presAssocID="{39584304-3A6B-4C93-BFBE-BC5F5C25238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19393C-C3C4-407D-8968-CE6C4D34CB01}" type="pres">
      <dgm:prSet presAssocID="{39584304-3A6B-4C93-BFBE-BC5F5C252387}" presName="negativeSpace" presStyleCnt="0"/>
      <dgm:spPr/>
    </dgm:pt>
    <dgm:pt modelId="{5D725615-5F0F-4224-AD49-1593A2F23A07}" type="pres">
      <dgm:prSet presAssocID="{39584304-3A6B-4C93-BFBE-BC5F5C252387}" presName="childText" presStyleLbl="conFgAcc1" presStyleIdx="1" presStyleCnt="4">
        <dgm:presLayoutVars>
          <dgm:bulletEnabled val="1"/>
        </dgm:presLayoutVars>
      </dgm:prSet>
      <dgm:spPr/>
    </dgm:pt>
    <dgm:pt modelId="{90E2958E-AEA9-40DC-A49D-0E4432A0802D}" type="pres">
      <dgm:prSet presAssocID="{2B35D17A-D9A5-4836-9044-511F45DF4942}" presName="spaceBetweenRectangles" presStyleCnt="0"/>
      <dgm:spPr/>
    </dgm:pt>
    <dgm:pt modelId="{D1DE16D5-1C69-47DF-890F-AB1DD8D9CC97}" type="pres">
      <dgm:prSet presAssocID="{FA046A0E-AD30-4EF0-BF9B-FC033C3AE105}" presName="parentLin" presStyleCnt="0"/>
      <dgm:spPr/>
    </dgm:pt>
    <dgm:pt modelId="{8D01D260-573A-435E-B204-04F1DB53158E}" type="pres">
      <dgm:prSet presAssocID="{FA046A0E-AD30-4EF0-BF9B-FC033C3AE105}" presName="parentLeftMargin" presStyleLbl="node1" presStyleIdx="1" presStyleCnt="4"/>
      <dgm:spPr/>
      <dgm:t>
        <a:bodyPr/>
        <a:lstStyle/>
        <a:p>
          <a:endParaRPr lang="en-GB"/>
        </a:p>
      </dgm:t>
    </dgm:pt>
    <dgm:pt modelId="{F7481115-D973-4113-A04B-F6B7561ADE0F}" type="pres">
      <dgm:prSet presAssocID="{FA046A0E-AD30-4EF0-BF9B-FC033C3AE10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0F5D2C-29F6-4C29-8112-5B727CF7D62E}" type="pres">
      <dgm:prSet presAssocID="{FA046A0E-AD30-4EF0-BF9B-FC033C3AE105}" presName="negativeSpace" presStyleCnt="0"/>
      <dgm:spPr/>
    </dgm:pt>
    <dgm:pt modelId="{3443CDA8-8F1A-4EE6-A771-00A8A9DBE122}" type="pres">
      <dgm:prSet presAssocID="{FA046A0E-AD30-4EF0-BF9B-FC033C3AE105}" presName="childText" presStyleLbl="conFgAcc1" presStyleIdx="2" presStyleCnt="4">
        <dgm:presLayoutVars>
          <dgm:bulletEnabled val="1"/>
        </dgm:presLayoutVars>
      </dgm:prSet>
      <dgm:spPr/>
    </dgm:pt>
    <dgm:pt modelId="{5A5FF490-4FD9-4DB9-B401-415E3D7EEE27}" type="pres">
      <dgm:prSet presAssocID="{635C105D-DAA9-4FC1-AFF2-69CEE07893BE}" presName="spaceBetweenRectangles" presStyleCnt="0"/>
      <dgm:spPr/>
    </dgm:pt>
    <dgm:pt modelId="{DBE6065C-5657-4691-827B-A4F7BE060881}" type="pres">
      <dgm:prSet presAssocID="{BF9012BA-94A2-4AA5-A7C0-7ABA3A90F6DD}" presName="parentLin" presStyleCnt="0"/>
      <dgm:spPr/>
    </dgm:pt>
    <dgm:pt modelId="{D07F7E77-A02C-4256-8307-4425E1A910BF}" type="pres">
      <dgm:prSet presAssocID="{BF9012BA-94A2-4AA5-A7C0-7ABA3A90F6DD}" presName="parentLeftMargin" presStyleLbl="node1" presStyleIdx="2" presStyleCnt="4"/>
      <dgm:spPr/>
      <dgm:t>
        <a:bodyPr/>
        <a:lstStyle/>
        <a:p>
          <a:endParaRPr lang="en-GB"/>
        </a:p>
      </dgm:t>
    </dgm:pt>
    <dgm:pt modelId="{F640BBFF-E0FD-4025-BFA1-0CEA56AF7908}" type="pres">
      <dgm:prSet presAssocID="{BF9012BA-94A2-4AA5-A7C0-7ABA3A90F6DD}" presName="parentText" presStyleLbl="node1" presStyleIdx="3" presStyleCnt="4" custScaleX="142857" custScaleY="175747" custLinFactNeighborX="41748" custLinFactNeighborY="-604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3F65DE-0F7F-48C8-91BC-19687C9A7FD6}" type="pres">
      <dgm:prSet presAssocID="{BF9012BA-94A2-4AA5-A7C0-7ABA3A90F6DD}" presName="negativeSpace" presStyleCnt="0"/>
      <dgm:spPr/>
    </dgm:pt>
    <dgm:pt modelId="{464C21B7-AEFF-43AF-94CB-86585C7C4DDB}" type="pres">
      <dgm:prSet presAssocID="{BF9012BA-94A2-4AA5-A7C0-7ABA3A90F6D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D98F271-D898-47A9-8363-95C23B4EB716}" srcId="{3EB4668A-669C-47D2-B408-A9904A5941C2}" destId="{4B0A6129-8673-414B-BEF0-47CC381A759A}" srcOrd="0" destOrd="0" parTransId="{B4087098-93DB-486A-91E6-E9BC9C7DADA8}" sibTransId="{25F6B417-9072-4A15-8445-500117B7BA96}"/>
    <dgm:cxn modelId="{D10181F0-FDCD-43F3-B926-16817B97883C}" type="presOf" srcId="{3EB4668A-669C-47D2-B408-A9904A5941C2}" destId="{65C9A458-63EC-451E-9619-380EA5B3AABC}" srcOrd="0" destOrd="0" presId="urn:microsoft.com/office/officeart/2005/8/layout/list1"/>
    <dgm:cxn modelId="{065FF01D-1A58-43AB-BE06-E15A56759C1E}" type="presOf" srcId="{BF9012BA-94A2-4AA5-A7C0-7ABA3A90F6DD}" destId="{D07F7E77-A02C-4256-8307-4425E1A910BF}" srcOrd="0" destOrd="0" presId="urn:microsoft.com/office/officeart/2005/8/layout/list1"/>
    <dgm:cxn modelId="{762E07EA-57FB-42F0-83CC-66C6B3B73B73}" srcId="{3EB4668A-669C-47D2-B408-A9904A5941C2}" destId="{BF9012BA-94A2-4AA5-A7C0-7ABA3A90F6DD}" srcOrd="3" destOrd="0" parTransId="{7DEE715A-9C2F-4A50-8FBE-EFA52AA34A7D}" sibTransId="{E6CEB62B-800E-40BA-AA9F-81590BA130B8}"/>
    <dgm:cxn modelId="{602F23A7-1031-4150-9939-86EAAFCE252D}" type="presOf" srcId="{FA046A0E-AD30-4EF0-BF9B-FC033C3AE105}" destId="{F7481115-D973-4113-A04B-F6B7561ADE0F}" srcOrd="1" destOrd="0" presId="urn:microsoft.com/office/officeart/2005/8/layout/list1"/>
    <dgm:cxn modelId="{57DD934F-27ED-433A-A5E0-8591219077F0}" srcId="{3EB4668A-669C-47D2-B408-A9904A5941C2}" destId="{39584304-3A6B-4C93-BFBE-BC5F5C252387}" srcOrd="1" destOrd="0" parTransId="{CD1E7ADD-BF47-4C2A-BC6D-C7E6B40CB366}" sibTransId="{2B35D17A-D9A5-4836-9044-511F45DF4942}"/>
    <dgm:cxn modelId="{84724380-EFE3-4D71-BE7B-003E64BAC135}" type="presOf" srcId="{4B0A6129-8673-414B-BEF0-47CC381A759A}" destId="{4B2D7C79-BC22-4156-B2AB-B900EA448BDF}" srcOrd="1" destOrd="0" presId="urn:microsoft.com/office/officeart/2005/8/layout/list1"/>
    <dgm:cxn modelId="{D18F55E6-19F8-4857-8396-2E4E3FEF713A}" type="presOf" srcId="{4B0A6129-8673-414B-BEF0-47CC381A759A}" destId="{626C93F1-820F-4BEA-8A1C-668A7D0A5A36}" srcOrd="0" destOrd="0" presId="urn:microsoft.com/office/officeart/2005/8/layout/list1"/>
    <dgm:cxn modelId="{A655A5A8-0F1F-445E-9F1D-4E0B969F4924}" srcId="{3EB4668A-669C-47D2-B408-A9904A5941C2}" destId="{FA046A0E-AD30-4EF0-BF9B-FC033C3AE105}" srcOrd="2" destOrd="0" parTransId="{1830134C-5D9A-400F-A672-F38AAC9F3979}" sibTransId="{635C105D-DAA9-4FC1-AFF2-69CEE07893BE}"/>
    <dgm:cxn modelId="{8F68BCCA-BD4B-4557-98F3-64B4121EFAC1}" type="presOf" srcId="{FA046A0E-AD30-4EF0-BF9B-FC033C3AE105}" destId="{8D01D260-573A-435E-B204-04F1DB53158E}" srcOrd="0" destOrd="0" presId="urn:microsoft.com/office/officeart/2005/8/layout/list1"/>
    <dgm:cxn modelId="{C41784A5-0E10-40ED-81AD-B490576733BF}" type="presOf" srcId="{39584304-3A6B-4C93-BFBE-BC5F5C252387}" destId="{D7CB85D0-9819-410C-A30B-D24DE3661E6C}" srcOrd="1" destOrd="0" presId="urn:microsoft.com/office/officeart/2005/8/layout/list1"/>
    <dgm:cxn modelId="{F28C5A31-A8A5-4331-9C33-51CF6CE42FC5}" type="presOf" srcId="{BF9012BA-94A2-4AA5-A7C0-7ABA3A90F6DD}" destId="{F640BBFF-E0FD-4025-BFA1-0CEA56AF7908}" srcOrd="1" destOrd="0" presId="urn:microsoft.com/office/officeart/2005/8/layout/list1"/>
    <dgm:cxn modelId="{ADCBCDA5-EF2F-4B00-A8F7-9EA94C27EA97}" type="presOf" srcId="{39584304-3A6B-4C93-BFBE-BC5F5C252387}" destId="{E7D66B73-D5AB-4B47-8364-4E7155D4CE50}" srcOrd="0" destOrd="0" presId="urn:microsoft.com/office/officeart/2005/8/layout/list1"/>
    <dgm:cxn modelId="{FCD2DEDA-D942-4254-9C29-A5C9F27F55CC}" type="presParOf" srcId="{65C9A458-63EC-451E-9619-380EA5B3AABC}" destId="{923BD303-6E86-4A7B-8999-B84EE052D59C}" srcOrd="0" destOrd="0" presId="urn:microsoft.com/office/officeart/2005/8/layout/list1"/>
    <dgm:cxn modelId="{2D0B20A2-978A-4AB9-865A-33124E5BCF0A}" type="presParOf" srcId="{923BD303-6E86-4A7B-8999-B84EE052D59C}" destId="{626C93F1-820F-4BEA-8A1C-668A7D0A5A36}" srcOrd="0" destOrd="0" presId="urn:microsoft.com/office/officeart/2005/8/layout/list1"/>
    <dgm:cxn modelId="{8589F84B-197F-473E-BDB7-88D167155AA7}" type="presParOf" srcId="{923BD303-6E86-4A7B-8999-B84EE052D59C}" destId="{4B2D7C79-BC22-4156-B2AB-B900EA448BDF}" srcOrd="1" destOrd="0" presId="urn:microsoft.com/office/officeart/2005/8/layout/list1"/>
    <dgm:cxn modelId="{A55EB081-1CEC-4C49-BBB7-59E786E35B65}" type="presParOf" srcId="{65C9A458-63EC-451E-9619-380EA5B3AABC}" destId="{FC2F8227-6B8E-4D08-A0E4-AE778C6BA3B1}" srcOrd="1" destOrd="0" presId="urn:microsoft.com/office/officeart/2005/8/layout/list1"/>
    <dgm:cxn modelId="{8AF646C2-BC51-4109-83CA-AD379D227A08}" type="presParOf" srcId="{65C9A458-63EC-451E-9619-380EA5B3AABC}" destId="{50CB63CB-7080-4B0F-A8D9-322B6AE8120F}" srcOrd="2" destOrd="0" presId="urn:microsoft.com/office/officeart/2005/8/layout/list1"/>
    <dgm:cxn modelId="{2C97D052-69CD-4759-BE0C-98707E5403F4}" type="presParOf" srcId="{65C9A458-63EC-451E-9619-380EA5B3AABC}" destId="{4D4EAD7D-C25C-4155-9CD8-DEDF2B5F8DF8}" srcOrd="3" destOrd="0" presId="urn:microsoft.com/office/officeart/2005/8/layout/list1"/>
    <dgm:cxn modelId="{C2A67DE0-C779-44A0-89D1-82F90CC7954D}" type="presParOf" srcId="{65C9A458-63EC-451E-9619-380EA5B3AABC}" destId="{59173593-4619-4BF8-8C41-BACB7772CCCE}" srcOrd="4" destOrd="0" presId="urn:microsoft.com/office/officeart/2005/8/layout/list1"/>
    <dgm:cxn modelId="{54963545-9E42-49E9-98FD-00174F761F00}" type="presParOf" srcId="{59173593-4619-4BF8-8C41-BACB7772CCCE}" destId="{E7D66B73-D5AB-4B47-8364-4E7155D4CE50}" srcOrd="0" destOrd="0" presId="urn:microsoft.com/office/officeart/2005/8/layout/list1"/>
    <dgm:cxn modelId="{470E889B-B707-411B-84C5-2A0B75F92C36}" type="presParOf" srcId="{59173593-4619-4BF8-8C41-BACB7772CCCE}" destId="{D7CB85D0-9819-410C-A30B-D24DE3661E6C}" srcOrd="1" destOrd="0" presId="urn:microsoft.com/office/officeart/2005/8/layout/list1"/>
    <dgm:cxn modelId="{D3D5A198-8D27-4C85-9E06-870D21682ABF}" type="presParOf" srcId="{65C9A458-63EC-451E-9619-380EA5B3AABC}" destId="{6B19393C-C3C4-407D-8968-CE6C4D34CB01}" srcOrd="5" destOrd="0" presId="urn:microsoft.com/office/officeart/2005/8/layout/list1"/>
    <dgm:cxn modelId="{E8CFDFE2-C87B-4184-A75D-0127D5109559}" type="presParOf" srcId="{65C9A458-63EC-451E-9619-380EA5B3AABC}" destId="{5D725615-5F0F-4224-AD49-1593A2F23A07}" srcOrd="6" destOrd="0" presId="urn:microsoft.com/office/officeart/2005/8/layout/list1"/>
    <dgm:cxn modelId="{CC4167E7-30A1-4B02-B39C-9B2948CBA55A}" type="presParOf" srcId="{65C9A458-63EC-451E-9619-380EA5B3AABC}" destId="{90E2958E-AEA9-40DC-A49D-0E4432A0802D}" srcOrd="7" destOrd="0" presId="urn:microsoft.com/office/officeart/2005/8/layout/list1"/>
    <dgm:cxn modelId="{EC2F9B44-D46C-480B-B2D7-9D4437F8776D}" type="presParOf" srcId="{65C9A458-63EC-451E-9619-380EA5B3AABC}" destId="{D1DE16D5-1C69-47DF-890F-AB1DD8D9CC97}" srcOrd="8" destOrd="0" presId="urn:microsoft.com/office/officeart/2005/8/layout/list1"/>
    <dgm:cxn modelId="{56C6BD9B-A195-49E2-AA76-10D14861D3EA}" type="presParOf" srcId="{D1DE16D5-1C69-47DF-890F-AB1DD8D9CC97}" destId="{8D01D260-573A-435E-B204-04F1DB53158E}" srcOrd="0" destOrd="0" presId="urn:microsoft.com/office/officeart/2005/8/layout/list1"/>
    <dgm:cxn modelId="{172C62C4-7497-469C-867F-B35CFE1C0BCC}" type="presParOf" srcId="{D1DE16D5-1C69-47DF-890F-AB1DD8D9CC97}" destId="{F7481115-D973-4113-A04B-F6B7561ADE0F}" srcOrd="1" destOrd="0" presId="urn:microsoft.com/office/officeart/2005/8/layout/list1"/>
    <dgm:cxn modelId="{0818E86A-068E-4D9E-9299-C85215D28112}" type="presParOf" srcId="{65C9A458-63EC-451E-9619-380EA5B3AABC}" destId="{F40F5D2C-29F6-4C29-8112-5B727CF7D62E}" srcOrd="9" destOrd="0" presId="urn:microsoft.com/office/officeart/2005/8/layout/list1"/>
    <dgm:cxn modelId="{D05B93D4-4967-4523-B2DC-63A6075BFB31}" type="presParOf" srcId="{65C9A458-63EC-451E-9619-380EA5B3AABC}" destId="{3443CDA8-8F1A-4EE6-A771-00A8A9DBE122}" srcOrd="10" destOrd="0" presId="urn:microsoft.com/office/officeart/2005/8/layout/list1"/>
    <dgm:cxn modelId="{54848555-62C8-4F94-A6C6-A23006C152CC}" type="presParOf" srcId="{65C9A458-63EC-451E-9619-380EA5B3AABC}" destId="{5A5FF490-4FD9-4DB9-B401-415E3D7EEE27}" srcOrd="11" destOrd="0" presId="urn:microsoft.com/office/officeart/2005/8/layout/list1"/>
    <dgm:cxn modelId="{725849CD-9DC5-42E5-AB23-0C245EE42A97}" type="presParOf" srcId="{65C9A458-63EC-451E-9619-380EA5B3AABC}" destId="{DBE6065C-5657-4691-827B-A4F7BE060881}" srcOrd="12" destOrd="0" presId="urn:microsoft.com/office/officeart/2005/8/layout/list1"/>
    <dgm:cxn modelId="{3293B473-8EED-43C5-BDF7-5D99252451EF}" type="presParOf" srcId="{DBE6065C-5657-4691-827B-A4F7BE060881}" destId="{D07F7E77-A02C-4256-8307-4425E1A910BF}" srcOrd="0" destOrd="0" presId="urn:microsoft.com/office/officeart/2005/8/layout/list1"/>
    <dgm:cxn modelId="{337A4C81-70AD-422B-A445-B040FF19EEB1}" type="presParOf" srcId="{DBE6065C-5657-4691-827B-A4F7BE060881}" destId="{F640BBFF-E0FD-4025-BFA1-0CEA56AF7908}" srcOrd="1" destOrd="0" presId="urn:microsoft.com/office/officeart/2005/8/layout/list1"/>
    <dgm:cxn modelId="{70A74F66-C551-46A8-8263-BBE453D6D084}" type="presParOf" srcId="{65C9A458-63EC-451E-9619-380EA5B3AABC}" destId="{AE3F65DE-0F7F-48C8-91BC-19687C9A7FD6}" srcOrd="13" destOrd="0" presId="urn:microsoft.com/office/officeart/2005/8/layout/list1"/>
    <dgm:cxn modelId="{66FB9532-E413-4579-90BA-DCDEEAB3F4E2}" type="presParOf" srcId="{65C9A458-63EC-451E-9619-380EA5B3AABC}" destId="{464C21B7-AEFF-43AF-94CB-86585C7C4DD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51B742-7FBA-497A-9950-3D124AC342A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0FAD19D-E87F-4725-84F6-AA3BE3C2DA5D}">
      <dgm:prSet phldrT="[Text]" phldr="1"/>
      <dgm:spPr/>
      <dgm:t>
        <a:bodyPr/>
        <a:lstStyle/>
        <a:p>
          <a:endParaRPr lang="en-GB"/>
        </a:p>
      </dgm:t>
    </dgm:pt>
    <dgm:pt modelId="{CD945CB0-6C6A-4CA9-B7F6-1E54C38E7ECA}" type="parTrans" cxnId="{8741E754-95C0-4093-8B80-6D1EAA473C2B}">
      <dgm:prSet/>
      <dgm:spPr/>
      <dgm:t>
        <a:bodyPr/>
        <a:lstStyle/>
        <a:p>
          <a:endParaRPr lang="en-GB"/>
        </a:p>
      </dgm:t>
    </dgm:pt>
    <dgm:pt modelId="{66230411-D913-4E4C-B044-5E2C6DEA8775}" type="sibTrans" cxnId="{8741E754-95C0-4093-8B80-6D1EAA473C2B}">
      <dgm:prSet/>
      <dgm:spPr/>
      <dgm:t>
        <a:bodyPr/>
        <a:lstStyle/>
        <a:p>
          <a:endParaRPr lang="en-GB"/>
        </a:p>
      </dgm:t>
    </dgm:pt>
    <dgm:pt modelId="{0AFA3206-5778-4F13-8451-496A46FA0CF2}">
      <dgm:prSet phldrT="[Text]"/>
      <dgm:spPr/>
      <dgm:t>
        <a:bodyPr/>
        <a:lstStyle/>
        <a:p>
          <a:r>
            <a:rPr lang="en-GB" dirty="0" smtClean="0"/>
            <a:t>Visit a </a:t>
          </a:r>
          <a:r>
            <a:rPr lang="en-GB" dirty="0" smtClean="0"/>
            <a:t>Supermarket and divide into groups with different tasks</a:t>
          </a:r>
          <a:endParaRPr lang="en-GB" dirty="0"/>
        </a:p>
      </dgm:t>
    </dgm:pt>
    <dgm:pt modelId="{A1266C21-24D7-43DE-ABF1-11C2D24B9CEE}" type="parTrans" cxnId="{C6F16A26-0EE3-4E8E-B9A9-9B61DCC7807D}">
      <dgm:prSet/>
      <dgm:spPr/>
      <dgm:t>
        <a:bodyPr/>
        <a:lstStyle/>
        <a:p>
          <a:endParaRPr lang="en-GB"/>
        </a:p>
      </dgm:t>
    </dgm:pt>
    <dgm:pt modelId="{A4C419B8-D126-40E7-9589-05868F8B4B8C}" type="sibTrans" cxnId="{C6F16A26-0EE3-4E8E-B9A9-9B61DCC7807D}">
      <dgm:prSet/>
      <dgm:spPr/>
      <dgm:t>
        <a:bodyPr/>
        <a:lstStyle/>
        <a:p>
          <a:endParaRPr lang="en-GB"/>
        </a:p>
      </dgm:t>
    </dgm:pt>
    <dgm:pt modelId="{5D82DF64-4BBC-4EA1-AEB9-2962B2A2A0B9}">
      <dgm:prSet phldrT="[Text]" phldr="1"/>
      <dgm:spPr/>
      <dgm:t>
        <a:bodyPr/>
        <a:lstStyle/>
        <a:p>
          <a:endParaRPr lang="en-GB"/>
        </a:p>
      </dgm:t>
    </dgm:pt>
    <dgm:pt modelId="{58F1D4D5-AA00-471B-8A93-3F73EAD68DD2}" type="parTrans" cxnId="{E648E599-D144-4429-9E93-3EF1BCFF8C7B}">
      <dgm:prSet/>
      <dgm:spPr/>
      <dgm:t>
        <a:bodyPr/>
        <a:lstStyle/>
        <a:p>
          <a:endParaRPr lang="en-GB"/>
        </a:p>
      </dgm:t>
    </dgm:pt>
    <dgm:pt modelId="{EC8B046E-3CD6-4D9E-9EF1-3537CD01A1B1}" type="sibTrans" cxnId="{E648E599-D144-4429-9E93-3EF1BCFF8C7B}">
      <dgm:prSet/>
      <dgm:spPr/>
      <dgm:t>
        <a:bodyPr/>
        <a:lstStyle/>
        <a:p>
          <a:endParaRPr lang="en-GB"/>
        </a:p>
      </dgm:t>
    </dgm:pt>
    <dgm:pt modelId="{7FFD7B6D-FEA3-4819-B748-47B6C839BC9F}">
      <dgm:prSet phldrT="[Text]"/>
      <dgm:spPr/>
      <dgm:t>
        <a:bodyPr/>
        <a:lstStyle/>
        <a:p>
          <a:r>
            <a:rPr lang="en-GB" dirty="0" smtClean="0"/>
            <a:t>Jigsaw </a:t>
          </a:r>
          <a:r>
            <a:rPr lang="en-GB" smtClean="0"/>
            <a:t>/snowball </a:t>
          </a:r>
          <a:r>
            <a:rPr lang="en-GB" dirty="0" smtClean="0"/>
            <a:t>tasks</a:t>
          </a:r>
          <a:endParaRPr lang="en-GB" dirty="0"/>
        </a:p>
      </dgm:t>
    </dgm:pt>
    <dgm:pt modelId="{D2666F99-493D-4A99-BF27-004BCBB4CFD2}" type="parTrans" cxnId="{859AA897-4E1F-4087-95D5-CDBA4981DF31}">
      <dgm:prSet/>
      <dgm:spPr/>
      <dgm:t>
        <a:bodyPr/>
        <a:lstStyle/>
        <a:p>
          <a:endParaRPr lang="en-GB"/>
        </a:p>
      </dgm:t>
    </dgm:pt>
    <dgm:pt modelId="{E62252B4-FA18-4F78-99AE-1B4AAF029EC3}" type="sibTrans" cxnId="{859AA897-4E1F-4087-95D5-CDBA4981DF31}">
      <dgm:prSet/>
      <dgm:spPr/>
      <dgm:t>
        <a:bodyPr/>
        <a:lstStyle/>
        <a:p>
          <a:endParaRPr lang="en-GB"/>
        </a:p>
      </dgm:t>
    </dgm:pt>
    <dgm:pt modelId="{2F875856-07E6-41B9-86F5-B5719DAD998A}">
      <dgm:prSet phldrT="[Text]" phldr="1"/>
      <dgm:spPr/>
      <dgm:t>
        <a:bodyPr/>
        <a:lstStyle/>
        <a:p>
          <a:endParaRPr lang="en-GB"/>
        </a:p>
      </dgm:t>
    </dgm:pt>
    <dgm:pt modelId="{03A4AC64-949F-46EB-B556-D8EF8F27C719}" type="parTrans" cxnId="{D97FDEF1-5800-4707-8B5B-194C63953B1C}">
      <dgm:prSet/>
      <dgm:spPr/>
      <dgm:t>
        <a:bodyPr/>
        <a:lstStyle/>
        <a:p>
          <a:endParaRPr lang="en-GB"/>
        </a:p>
      </dgm:t>
    </dgm:pt>
    <dgm:pt modelId="{8FB436BA-CDC1-47C2-BE9D-5C39E52F4111}" type="sibTrans" cxnId="{D97FDEF1-5800-4707-8B5B-194C63953B1C}">
      <dgm:prSet/>
      <dgm:spPr/>
      <dgm:t>
        <a:bodyPr/>
        <a:lstStyle/>
        <a:p>
          <a:endParaRPr lang="en-GB"/>
        </a:p>
      </dgm:t>
    </dgm:pt>
    <dgm:pt modelId="{934D007D-4035-4015-B045-A39CF0C2636E}">
      <dgm:prSet phldrT="[Text]"/>
      <dgm:spPr/>
      <dgm:t>
        <a:bodyPr/>
        <a:lstStyle/>
        <a:p>
          <a:r>
            <a:rPr lang="en-GB" dirty="0" smtClean="0"/>
            <a:t>Take the role of a teacher</a:t>
          </a:r>
          <a:endParaRPr lang="en-GB" dirty="0"/>
        </a:p>
      </dgm:t>
    </dgm:pt>
    <dgm:pt modelId="{16730184-3C6F-4CC7-8C5B-93127F241217}" type="parTrans" cxnId="{FC548077-4940-434F-8568-FCFFEB94E488}">
      <dgm:prSet/>
      <dgm:spPr/>
      <dgm:t>
        <a:bodyPr/>
        <a:lstStyle/>
        <a:p>
          <a:endParaRPr lang="en-GB"/>
        </a:p>
      </dgm:t>
    </dgm:pt>
    <dgm:pt modelId="{6CA587A5-24ED-4A0A-93E3-64FE367422E6}" type="sibTrans" cxnId="{FC548077-4940-434F-8568-FCFFEB94E488}">
      <dgm:prSet/>
      <dgm:spPr/>
      <dgm:t>
        <a:bodyPr/>
        <a:lstStyle/>
        <a:p>
          <a:endParaRPr lang="en-GB"/>
        </a:p>
      </dgm:t>
    </dgm:pt>
    <dgm:pt modelId="{F36364C2-63BB-41D4-812F-E5B911B603A8}">
      <dgm:prSet/>
      <dgm:spPr/>
      <dgm:t>
        <a:bodyPr/>
        <a:lstStyle/>
        <a:p>
          <a:endParaRPr lang="en-GB"/>
        </a:p>
      </dgm:t>
    </dgm:pt>
    <dgm:pt modelId="{B731D50F-3EFB-4C39-B264-AFDE19991AB1}" type="parTrans" cxnId="{53D26A35-4A44-441F-96E4-340652977C51}">
      <dgm:prSet/>
      <dgm:spPr/>
      <dgm:t>
        <a:bodyPr/>
        <a:lstStyle/>
        <a:p>
          <a:endParaRPr lang="en-GB"/>
        </a:p>
      </dgm:t>
    </dgm:pt>
    <dgm:pt modelId="{B1A370A6-3FDB-49D6-B779-DEBD1033CAB4}" type="sibTrans" cxnId="{53D26A35-4A44-441F-96E4-340652977C51}">
      <dgm:prSet/>
      <dgm:spPr/>
      <dgm:t>
        <a:bodyPr/>
        <a:lstStyle/>
        <a:p>
          <a:endParaRPr lang="en-GB"/>
        </a:p>
      </dgm:t>
    </dgm:pt>
    <dgm:pt modelId="{C7687A70-6BE9-490A-ABA7-38051272B53B}">
      <dgm:prSet/>
      <dgm:spPr/>
      <dgm:t>
        <a:bodyPr/>
        <a:lstStyle/>
        <a:p>
          <a:r>
            <a:rPr lang="en-GB" dirty="0" smtClean="0"/>
            <a:t>Work in groups and share ideas</a:t>
          </a:r>
          <a:endParaRPr lang="en-GB" dirty="0"/>
        </a:p>
      </dgm:t>
    </dgm:pt>
    <dgm:pt modelId="{56AC7A05-9CC8-4EAD-BE6B-E603272A413E}" type="parTrans" cxnId="{D977CF08-4387-4F08-8986-454A5F63EB29}">
      <dgm:prSet/>
      <dgm:spPr/>
      <dgm:t>
        <a:bodyPr/>
        <a:lstStyle/>
        <a:p>
          <a:endParaRPr lang="en-GB"/>
        </a:p>
      </dgm:t>
    </dgm:pt>
    <dgm:pt modelId="{5DCD4AF1-1576-4D5D-8FA0-46666D5C22A4}" type="sibTrans" cxnId="{D977CF08-4387-4F08-8986-454A5F63EB29}">
      <dgm:prSet/>
      <dgm:spPr/>
      <dgm:t>
        <a:bodyPr/>
        <a:lstStyle/>
        <a:p>
          <a:endParaRPr lang="en-GB"/>
        </a:p>
      </dgm:t>
    </dgm:pt>
    <dgm:pt modelId="{83A4EBC2-DC5A-44DF-B89E-4E01CDAFE3D2}" type="pres">
      <dgm:prSet presAssocID="{2451B742-7FBA-497A-9950-3D124AC342A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65C3077-AAA0-4296-8B98-5EC852CDF193}" type="pres">
      <dgm:prSet presAssocID="{10FAD19D-E87F-4725-84F6-AA3BE3C2DA5D}" presName="composite" presStyleCnt="0"/>
      <dgm:spPr/>
    </dgm:pt>
    <dgm:pt modelId="{C047A598-488F-4A66-BED6-BAB737B736BF}" type="pres">
      <dgm:prSet presAssocID="{10FAD19D-E87F-4725-84F6-AA3BE3C2DA5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64A155-3CCD-49D0-A90D-0BAE0F878629}" type="pres">
      <dgm:prSet presAssocID="{10FAD19D-E87F-4725-84F6-AA3BE3C2DA5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E6D53A7-8848-492A-BEB7-0FC10728595B}" type="pres">
      <dgm:prSet presAssocID="{66230411-D913-4E4C-B044-5E2C6DEA8775}" presName="sp" presStyleCnt="0"/>
      <dgm:spPr/>
    </dgm:pt>
    <dgm:pt modelId="{2CC69712-35DE-4E32-B3F0-FC4759E66543}" type="pres">
      <dgm:prSet presAssocID="{5D82DF64-4BBC-4EA1-AEB9-2962B2A2A0B9}" presName="composite" presStyleCnt="0"/>
      <dgm:spPr/>
    </dgm:pt>
    <dgm:pt modelId="{03642C48-DA4A-4E7B-AFAC-02C77CF4486E}" type="pres">
      <dgm:prSet presAssocID="{5D82DF64-4BBC-4EA1-AEB9-2962B2A2A0B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7F3B7B-2EBF-437B-91D0-E064DFB43521}" type="pres">
      <dgm:prSet presAssocID="{5D82DF64-4BBC-4EA1-AEB9-2962B2A2A0B9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1F4EB7-A708-40A0-80E1-88BCF9B8DC42}" type="pres">
      <dgm:prSet presAssocID="{EC8B046E-3CD6-4D9E-9EF1-3537CD01A1B1}" presName="sp" presStyleCnt="0"/>
      <dgm:spPr/>
    </dgm:pt>
    <dgm:pt modelId="{10FF9291-347A-467B-BDCF-40CBAA0E7658}" type="pres">
      <dgm:prSet presAssocID="{2F875856-07E6-41B9-86F5-B5719DAD998A}" presName="composite" presStyleCnt="0"/>
      <dgm:spPr/>
    </dgm:pt>
    <dgm:pt modelId="{4AFA5B7B-D86D-4513-B3DB-2360C7E4F9BD}" type="pres">
      <dgm:prSet presAssocID="{2F875856-07E6-41B9-86F5-B5719DAD998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26F8-E981-4423-A116-6D17E16457C2}" type="pres">
      <dgm:prSet presAssocID="{2F875856-07E6-41B9-86F5-B5719DAD998A}" presName="descendantText" presStyleLbl="alignAcc1" presStyleIdx="2" presStyleCnt="4" custLinFactNeighborX="476" custLinFactNeighborY="100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C51BCD-7957-433E-B03E-6C7835E45D51}" type="pres">
      <dgm:prSet presAssocID="{8FB436BA-CDC1-47C2-BE9D-5C39E52F4111}" presName="sp" presStyleCnt="0"/>
      <dgm:spPr/>
    </dgm:pt>
    <dgm:pt modelId="{59474224-E28C-4987-9B03-C47AC691DC1A}" type="pres">
      <dgm:prSet presAssocID="{F36364C2-63BB-41D4-812F-E5B911B603A8}" presName="composite" presStyleCnt="0"/>
      <dgm:spPr/>
    </dgm:pt>
    <dgm:pt modelId="{B97AAF16-B823-4DAF-9C4C-43FF61937A1F}" type="pres">
      <dgm:prSet presAssocID="{F36364C2-63BB-41D4-812F-E5B911B603A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D957E6-8BFD-4EEC-9439-C6AA77AAE69E}" type="pres">
      <dgm:prSet presAssocID="{F36364C2-63BB-41D4-812F-E5B911B603A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6D2B65A-228B-4EEC-89C9-2BE8DDA2D9F9}" type="presOf" srcId="{10FAD19D-E87F-4725-84F6-AA3BE3C2DA5D}" destId="{C047A598-488F-4A66-BED6-BAB737B736BF}" srcOrd="0" destOrd="0" presId="urn:microsoft.com/office/officeart/2005/8/layout/chevron2"/>
    <dgm:cxn modelId="{F74C7C21-B439-4593-8D82-F07B2F905888}" type="presOf" srcId="{2F875856-07E6-41B9-86F5-B5719DAD998A}" destId="{4AFA5B7B-D86D-4513-B3DB-2360C7E4F9BD}" srcOrd="0" destOrd="0" presId="urn:microsoft.com/office/officeart/2005/8/layout/chevron2"/>
    <dgm:cxn modelId="{8741E754-95C0-4093-8B80-6D1EAA473C2B}" srcId="{2451B742-7FBA-497A-9950-3D124AC342AA}" destId="{10FAD19D-E87F-4725-84F6-AA3BE3C2DA5D}" srcOrd="0" destOrd="0" parTransId="{CD945CB0-6C6A-4CA9-B7F6-1E54C38E7ECA}" sibTransId="{66230411-D913-4E4C-B044-5E2C6DEA8775}"/>
    <dgm:cxn modelId="{0E017635-12E6-4543-B076-E5564C350A8E}" type="presOf" srcId="{C7687A70-6BE9-490A-ABA7-38051272B53B}" destId="{DAD957E6-8BFD-4EEC-9439-C6AA77AAE69E}" srcOrd="0" destOrd="0" presId="urn:microsoft.com/office/officeart/2005/8/layout/chevron2"/>
    <dgm:cxn modelId="{D977CF08-4387-4F08-8986-454A5F63EB29}" srcId="{F36364C2-63BB-41D4-812F-E5B911B603A8}" destId="{C7687A70-6BE9-490A-ABA7-38051272B53B}" srcOrd="0" destOrd="0" parTransId="{56AC7A05-9CC8-4EAD-BE6B-E603272A413E}" sibTransId="{5DCD4AF1-1576-4D5D-8FA0-46666D5C22A4}"/>
    <dgm:cxn modelId="{859AA897-4E1F-4087-95D5-CDBA4981DF31}" srcId="{5D82DF64-4BBC-4EA1-AEB9-2962B2A2A0B9}" destId="{7FFD7B6D-FEA3-4819-B748-47B6C839BC9F}" srcOrd="0" destOrd="0" parTransId="{D2666F99-493D-4A99-BF27-004BCBB4CFD2}" sibTransId="{E62252B4-FA18-4F78-99AE-1B4AAF029EC3}"/>
    <dgm:cxn modelId="{53D26A35-4A44-441F-96E4-340652977C51}" srcId="{2451B742-7FBA-497A-9950-3D124AC342AA}" destId="{F36364C2-63BB-41D4-812F-E5B911B603A8}" srcOrd="3" destOrd="0" parTransId="{B731D50F-3EFB-4C39-B264-AFDE19991AB1}" sibTransId="{B1A370A6-3FDB-49D6-B779-DEBD1033CAB4}"/>
    <dgm:cxn modelId="{C6F16A26-0EE3-4E8E-B9A9-9B61DCC7807D}" srcId="{10FAD19D-E87F-4725-84F6-AA3BE3C2DA5D}" destId="{0AFA3206-5778-4F13-8451-496A46FA0CF2}" srcOrd="0" destOrd="0" parTransId="{A1266C21-24D7-43DE-ABF1-11C2D24B9CEE}" sibTransId="{A4C419B8-D126-40E7-9589-05868F8B4B8C}"/>
    <dgm:cxn modelId="{0008FCEF-6A56-4A4F-87E6-293C3C94D979}" type="presOf" srcId="{5D82DF64-4BBC-4EA1-AEB9-2962B2A2A0B9}" destId="{03642C48-DA4A-4E7B-AFAC-02C77CF4486E}" srcOrd="0" destOrd="0" presId="urn:microsoft.com/office/officeart/2005/8/layout/chevron2"/>
    <dgm:cxn modelId="{D97FDEF1-5800-4707-8B5B-194C63953B1C}" srcId="{2451B742-7FBA-497A-9950-3D124AC342AA}" destId="{2F875856-07E6-41B9-86F5-B5719DAD998A}" srcOrd="2" destOrd="0" parTransId="{03A4AC64-949F-46EB-B556-D8EF8F27C719}" sibTransId="{8FB436BA-CDC1-47C2-BE9D-5C39E52F4111}"/>
    <dgm:cxn modelId="{FC548077-4940-434F-8568-FCFFEB94E488}" srcId="{2F875856-07E6-41B9-86F5-B5719DAD998A}" destId="{934D007D-4035-4015-B045-A39CF0C2636E}" srcOrd="0" destOrd="0" parTransId="{16730184-3C6F-4CC7-8C5B-93127F241217}" sibTransId="{6CA587A5-24ED-4A0A-93E3-64FE367422E6}"/>
    <dgm:cxn modelId="{DC92917A-2A8A-4B60-A6CB-A730B71C7E7E}" type="presOf" srcId="{0AFA3206-5778-4F13-8451-496A46FA0CF2}" destId="{5A64A155-3CCD-49D0-A90D-0BAE0F878629}" srcOrd="0" destOrd="0" presId="urn:microsoft.com/office/officeart/2005/8/layout/chevron2"/>
    <dgm:cxn modelId="{2E9D6109-6489-4445-811C-F676A6D94FCA}" type="presOf" srcId="{F36364C2-63BB-41D4-812F-E5B911B603A8}" destId="{B97AAF16-B823-4DAF-9C4C-43FF61937A1F}" srcOrd="0" destOrd="0" presId="urn:microsoft.com/office/officeart/2005/8/layout/chevron2"/>
    <dgm:cxn modelId="{E648E599-D144-4429-9E93-3EF1BCFF8C7B}" srcId="{2451B742-7FBA-497A-9950-3D124AC342AA}" destId="{5D82DF64-4BBC-4EA1-AEB9-2962B2A2A0B9}" srcOrd="1" destOrd="0" parTransId="{58F1D4D5-AA00-471B-8A93-3F73EAD68DD2}" sibTransId="{EC8B046E-3CD6-4D9E-9EF1-3537CD01A1B1}"/>
    <dgm:cxn modelId="{A20B6343-774E-4C63-BBE0-13199135879C}" type="presOf" srcId="{934D007D-4035-4015-B045-A39CF0C2636E}" destId="{E7EF26F8-E981-4423-A116-6D17E16457C2}" srcOrd="0" destOrd="0" presId="urn:microsoft.com/office/officeart/2005/8/layout/chevron2"/>
    <dgm:cxn modelId="{76495F40-F381-4F50-B973-000023B6645F}" type="presOf" srcId="{7FFD7B6D-FEA3-4819-B748-47B6C839BC9F}" destId="{6B7F3B7B-2EBF-437B-91D0-E064DFB43521}" srcOrd="0" destOrd="0" presId="urn:microsoft.com/office/officeart/2005/8/layout/chevron2"/>
    <dgm:cxn modelId="{DC2B320A-FC5F-4A79-951E-ED1448964139}" type="presOf" srcId="{2451B742-7FBA-497A-9950-3D124AC342AA}" destId="{83A4EBC2-DC5A-44DF-B89E-4E01CDAFE3D2}" srcOrd="0" destOrd="0" presId="urn:microsoft.com/office/officeart/2005/8/layout/chevron2"/>
    <dgm:cxn modelId="{78BB7F67-EB85-4E1F-9E54-EADB037C1129}" type="presParOf" srcId="{83A4EBC2-DC5A-44DF-B89E-4E01CDAFE3D2}" destId="{B65C3077-AAA0-4296-8B98-5EC852CDF193}" srcOrd="0" destOrd="0" presId="urn:microsoft.com/office/officeart/2005/8/layout/chevron2"/>
    <dgm:cxn modelId="{0DE4E5DF-A253-470B-880B-FEAA9ED45028}" type="presParOf" srcId="{B65C3077-AAA0-4296-8B98-5EC852CDF193}" destId="{C047A598-488F-4A66-BED6-BAB737B736BF}" srcOrd="0" destOrd="0" presId="urn:microsoft.com/office/officeart/2005/8/layout/chevron2"/>
    <dgm:cxn modelId="{D8EBE79A-C9C0-4F0B-B42E-C79ADB3F193E}" type="presParOf" srcId="{B65C3077-AAA0-4296-8B98-5EC852CDF193}" destId="{5A64A155-3CCD-49D0-A90D-0BAE0F878629}" srcOrd="1" destOrd="0" presId="urn:microsoft.com/office/officeart/2005/8/layout/chevron2"/>
    <dgm:cxn modelId="{7DCCDF3A-0D3B-4B06-B6A1-B193FE343F0A}" type="presParOf" srcId="{83A4EBC2-DC5A-44DF-B89E-4E01CDAFE3D2}" destId="{DE6D53A7-8848-492A-BEB7-0FC10728595B}" srcOrd="1" destOrd="0" presId="urn:microsoft.com/office/officeart/2005/8/layout/chevron2"/>
    <dgm:cxn modelId="{8A83E045-02BB-4451-95D5-3D550C33CDFC}" type="presParOf" srcId="{83A4EBC2-DC5A-44DF-B89E-4E01CDAFE3D2}" destId="{2CC69712-35DE-4E32-B3F0-FC4759E66543}" srcOrd="2" destOrd="0" presId="urn:microsoft.com/office/officeart/2005/8/layout/chevron2"/>
    <dgm:cxn modelId="{8FF633CA-B389-4333-BE9D-7B256EE617B9}" type="presParOf" srcId="{2CC69712-35DE-4E32-B3F0-FC4759E66543}" destId="{03642C48-DA4A-4E7B-AFAC-02C77CF4486E}" srcOrd="0" destOrd="0" presId="urn:microsoft.com/office/officeart/2005/8/layout/chevron2"/>
    <dgm:cxn modelId="{BBE5E9BD-87C2-4EEB-9DE8-4EA5F89BD311}" type="presParOf" srcId="{2CC69712-35DE-4E32-B3F0-FC4759E66543}" destId="{6B7F3B7B-2EBF-437B-91D0-E064DFB43521}" srcOrd="1" destOrd="0" presId="urn:microsoft.com/office/officeart/2005/8/layout/chevron2"/>
    <dgm:cxn modelId="{D6A49E82-AA23-43A9-BE3F-0F5B5A62ED75}" type="presParOf" srcId="{83A4EBC2-DC5A-44DF-B89E-4E01CDAFE3D2}" destId="{151F4EB7-A708-40A0-80E1-88BCF9B8DC42}" srcOrd="3" destOrd="0" presId="urn:microsoft.com/office/officeart/2005/8/layout/chevron2"/>
    <dgm:cxn modelId="{48FDF93A-7ABC-405F-B577-1D618F390AE3}" type="presParOf" srcId="{83A4EBC2-DC5A-44DF-B89E-4E01CDAFE3D2}" destId="{10FF9291-347A-467B-BDCF-40CBAA0E7658}" srcOrd="4" destOrd="0" presId="urn:microsoft.com/office/officeart/2005/8/layout/chevron2"/>
    <dgm:cxn modelId="{9052E9BC-D9A0-40A3-9D6E-80B277806BED}" type="presParOf" srcId="{10FF9291-347A-467B-BDCF-40CBAA0E7658}" destId="{4AFA5B7B-D86D-4513-B3DB-2360C7E4F9BD}" srcOrd="0" destOrd="0" presId="urn:microsoft.com/office/officeart/2005/8/layout/chevron2"/>
    <dgm:cxn modelId="{E135AEC9-99DF-4423-9DFD-86532ECA5287}" type="presParOf" srcId="{10FF9291-347A-467B-BDCF-40CBAA0E7658}" destId="{E7EF26F8-E981-4423-A116-6D17E16457C2}" srcOrd="1" destOrd="0" presId="urn:microsoft.com/office/officeart/2005/8/layout/chevron2"/>
    <dgm:cxn modelId="{2E45A7CE-45C8-45BC-BDDF-19BC172B6FFC}" type="presParOf" srcId="{83A4EBC2-DC5A-44DF-B89E-4E01CDAFE3D2}" destId="{43C51BCD-7957-433E-B03E-6C7835E45D51}" srcOrd="5" destOrd="0" presId="urn:microsoft.com/office/officeart/2005/8/layout/chevron2"/>
    <dgm:cxn modelId="{901EA160-64DC-46FB-BE73-ED24830DF4AE}" type="presParOf" srcId="{83A4EBC2-DC5A-44DF-B89E-4E01CDAFE3D2}" destId="{59474224-E28C-4987-9B03-C47AC691DC1A}" srcOrd="6" destOrd="0" presId="urn:microsoft.com/office/officeart/2005/8/layout/chevron2"/>
    <dgm:cxn modelId="{9C70C6E9-8C20-490C-BD6D-EE4C96C6FDBB}" type="presParOf" srcId="{59474224-E28C-4987-9B03-C47AC691DC1A}" destId="{B97AAF16-B823-4DAF-9C4C-43FF61937A1F}" srcOrd="0" destOrd="0" presId="urn:microsoft.com/office/officeart/2005/8/layout/chevron2"/>
    <dgm:cxn modelId="{4B976E3F-54A9-4A9F-AC12-D77AAA5A4881}" type="presParOf" srcId="{59474224-E28C-4987-9B03-C47AC691DC1A}" destId="{DAD957E6-8BFD-4EEC-9439-C6AA77AAE69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FF813-77AF-42D8-B77A-EABA4382ED6E}">
      <dsp:nvSpPr>
        <dsp:cNvPr id="0" name=""/>
        <dsp:cNvSpPr/>
      </dsp:nvSpPr>
      <dsp:spPr>
        <a:xfrm rot="5400000">
          <a:off x="550148" y="1411830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Scenarios and Verbal Questions</a:t>
          </a:r>
          <a:endParaRPr lang="en-GB" sz="1400" kern="1200" dirty="0"/>
        </a:p>
      </dsp:txBody>
      <dsp:txXfrm rot="-5400000">
        <a:off x="852308" y="1548668"/>
        <a:ext cx="902150" cy="1036955"/>
      </dsp:txXfrm>
    </dsp:sp>
    <dsp:sp modelId="{6199F681-38D7-42FC-B3A4-8FECF16A578B}">
      <dsp:nvSpPr>
        <dsp:cNvPr id="0" name=""/>
        <dsp:cNvSpPr/>
      </dsp:nvSpPr>
      <dsp:spPr>
        <a:xfrm>
          <a:off x="4078426" y="301365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929CC-722A-4FD6-B645-14BCBCD288C4}">
      <dsp:nvSpPr>
        <dsp:cNvPr id="0" name=""/>
        <dsp:cNvSpPr/>
      </dsp:nvSpPr>
      <dsp:spPr>
        <a:xfrm rot="5400000">
          <a:off x="1126209" y="2655449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50000"/>
                <a:hueOff val="260175"/>
                <a:satOff val="-15029"/>
                <a:lumOff val="16513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260175"/>
                <a:satOff val="-15029"/>
                <a:lumOff val="16513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260175"/>
                <a:satOff val="-15029"/>
                <a:lumOff val="16513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260175"/>
              <a:satOff val="-15029"/>
              <a:lumOff val="16513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Students taking the role of a teacher</a:t>
          </a:r>
          <a:endParaRPr lang="en-GB" sz="1600" kern="1200" dirty="0"/>
        </a:p>
      </dsp:txBody>
      <dsp:txXfrm rot="-5400000">
        <a:off x="1428369" y="2792287"/>
        <a:ext cx="902150" cy="1036955"/>
      </dsp:txXfrm>
    </dsp:sp>
    <dsp:sp modelId="{F2F3BA32-D5D0-4536-8398-08308A6C2BF4}">
      <dsp:nvSpPr>
        <dsp:cNvPr id="0" name=""/>
        <dsp:cNvSpPr/>
      </dsp:nvSpPr>
      <dsp:spPr>
        <a:xfrm rot="5400000">
          <a:off x="1919652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50000"/>
                <a:hueOff val="520350"/>
                <a:satOff val="-30057"/>
                <a:lumOff val="33026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520350"/>
                <a:satOff val="-30057"/>
                <a:lumOff val="33026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520350"/>
                <a:satOff val="-30057"/>
                <a:lumOff val="3302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520350"/>
              <a:satOff val="-30057"/>
              <a:lumOff val="33026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Multiple Choice</a:t>
          </a:r>
          <a:endParaRPr lang="en-GB" sz="1600" kern="1200" dirty="0"/>
        </a:p>
      </dsp:txBody>
      <dsp:txXfrm rot="-5400000">
        <a:off x="2221812" y="1513522"/>
        <a:ext cx="902150" cy="1036955"/>
      </dsp:txXfrm>
    </dsp:sp>
    <dsp:sp modelId="{B091D23F-4808-44FE-AA1D-68AC132903DA}">
      <dsp:nvSpPr>
        <dsp:cNvPr id="0" name=""/>
        <dsp:cNvSpPr/>
      </dsp:nvSpPr>
      <dsp:spPr>
        <a:xfrm>
          <a:off x="336351" y="1580058"/>
          <a:ext cx="1626989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28166-53AA-4A60-BD6E-FF2CBDC32DC6}">
      <dsp:nvSpPr>
        <dsp:cNvPr id="0" name=""/>
        <dsp:cNvSpPr/>
      </dsp:nvSpPr>
      <dsp:spPr>
        <a:xfrm rot="5400000">
          <a:off x="3335133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50000"/>
                <a:hueOff val="780526"/>
                <a:satOff val="-45086"/>
                <a:lumOff val="49539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780526"/>
                <a:satOff val="-45086"/>
                <a:lumOff val="49539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780526"/>
                <a:satOff val="-45086"/>
                <a:lumOff val="4953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780526"/>
              <a:satOff val="-45086"/>
              <a:lumOff val="49539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err="1" smtClean="0"/>
            <a:t>Powerpoint</a:t>
          </a:r>
          <a:endParaRPr lang="en-GB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Presentations</a:t>
          </a:r>
          <a:endParaRPr lang="en-GB" sz="1400" kern="1200" dirty="0"/>
        </a:p>
      </dsp:txBody>
      <dsp:txXfrm rot="-5400000">
        <a:off x="3637293" y="1513522"/>
        <a:ext cx="902150" cy="1036955"/>
      </dsp:txXfrm>
    </dsp:sp>
    <dsp:sp modelId="{CA988211-3A8B-4A4C-B16B-C4154E566CF9}">
      <dsp:nvSpPr>
        <dsp:cNvPr id="0" name=""/>
        <dsp:cNvSpPr/>
      </dsp:nvSpPr>
      <dsp:spPr>
        <a:xfrm rot="5400000">
          <a:off x="1198228" y="187687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shade val="50000"/>
                <a:hueOff val="520350"/>
                <a:satOff val="-30057"/>
                <a:lumOff val="33026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shade val="50000"/>
                <a:hueOff val="520350"/>
                <a:satOff val="-30057"/>
                <a:lumOff val="33026"/>
                <a:alphaOff val="0"/>
                <a:tint val="86000"/>
                <a:satMod val="115000"/>
              </a:schemeClr>
            </a:gs>
            <a:gs pos="100000">
              <a:schemeClr val="accent1">
                <a:shade val="50000"/>
                <a:hueOff val="520350"/>
                <a:satOff val="-30057"/>
                <a:lumOff val="3302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520350"/>
              <a:satOff val="-30057"/>
              <a:lumOff val="33026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Written answers</a:t>
          </a:r>
          <a:endParaRPr lang="en-GB" sz="1600" kern="1200" dirty="0"/>
        </a:p>
      </dsp:txBody>
      <dsp:txXfrm rot="-5400000">
        <a:off x="1500388" y="324525"/>
        <a:ext cx="902150" cy="1036955"/>
      </dsp:txXfrm>
    </dsp:sp>
    <dsp:sp modelId="{C9FE2D60-450D-47BD-8E46-5D18FBFC995B}">
      <dsp:nvSpPr>
        <dsp:cNvPr id="0" name=""/>
        <dsp:cNvSpPr/>
      </dsp:nvSpPr>
      <dsp:spPr>
        <a:xfrm>
          <a:off x="4078426" y="2858751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95BF62-AD5E-4002-966A-8F3E8132F8B3}">
      <dsp:nvSpPr>
        <dsp:cNvPr id="0" name=""/>
        <dsp:cNvSpPr/>
      </dsp:nvSpPr>
      <dsp:spPr>
        <a:xfrm rot="5400000">
          <a:off x="2638388" y="115678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>
          <a:noFill/>
        </a:ln>
        <a:effectLst>
          <a:outerShdw blurRad="57150" dist="38100" dir="5400000" algn="ctr" rotWithShape="0">
            <a:schemeClr val="accent1">
              <a:shade val="50000"/>
              <a:hueOff val="260175"/>
              <a:satOff val="-15029"/>
              <a:lumOff val="16513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 smtClean="0"/>
            <a:t>Mind Maps</a:t>
          </a:r>
          <a:endParaRPr lang="en-GB" sz="3000" kern="1200" dirty="0"/>
        </a:p>
      </dsp:txBody>
      <dsp:txXfrm rot="-5400000">
        <a:off x="2940548" y="252516"/>
        <a:ext cx="902150" cy="10369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A7117-1813-4559-BFAA-E1B2AD2EE77B}">
      <dsp:nvSpPr>
        <dsp:cNvPr id="0" name=""/>
        <dsp:cNvSpPr/>
      </dsp:nvSpPr>
      <dsp:spPr>
        <a:xfrm>
          <a:off x="18" y="56001"/>
          <a:ext cx="3234731" cy="27398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C3EE10-9334-42C5-8959-D5F10F1F7473}">
      <dsp:nvSpPr>
        <dsp:cNvPr id="0" name=""/>
        <dsp:cNvSpPr/>
      </dsp:nvSpPr>
      <dsp:spPr>
        <a:xfrm>
          <a:off x="2535216" y="2008246"/>
          <a:ext cx="3513463" cy="2312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Why do supermarkets always have stock in their stores and shelves ?</a:t>
          </a:r>
          <a:endParaRPr lang="en-GB" sz="2900" kern="1200" dirty="0"/>
        </a:p>
      </dsp:txBody>
      <dsp:txXfrm>
        <a:off x="2535216" y="2008246"/>
        <a:ext cx="3513463" cy="2312231"/>
      </dsp:txXfrm>
    </dsp:sp>
    <dsp:sp modelId="{5B7F2788-2977-4E60-A245-30553CD1B9F0}">
      <dsp:nvSpPr>
        <dsp:cNvPr id="0" name=""/>
        <dsp:cNvSpPr/>
      </dsp:nvSpPr>
      <dsp:spPr>
        <a:xfrm>
          <a:off x="2508997" y="1961052"/>
          <a:ext cx="727938" cy="728126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74BE7-AD59-40CF-B8DB-F28CA4EF3DD4}">
      <dsp:nvSpPr>
        <dsp:cNvPr id="0" name=""/>
        <dsp:cNvSpPr/>
      </dsp:nvSpPr>
      <dsp:spPr>
        <a:xfrm rot="5400000">
          <a:off x="5367949" y="1961146"/>
          <a:ext cx="728126" cy="727938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E24E87-D539-45F3-B2BE-237447BBA51A}">
      <dsp:nvSpPr>
        <dsp:cNvPr id="0" name=""/>
        <dsp:cNvSpPr/>
      </dsp:nvSpPr>
      <dsp:spPr>
        <a:xfrm rot="16200000">
          <a:off x="2508903" y="3640005"/>
          <a:ext cx="728126" cy="727938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C85DD6-1E4D-423F-8E33-0169660F2D0E}">
      <dsp:nvSpPr>
        <dsp:cNvPr id="0" name=""/>
        <dsp:cNvSpPr/>
      </dsp:nvSpPr>
      <dsp:spPr>
        <a:xfrm rot="10800000">
          <a:off x="5368043" y="3639911"/>
          <a:ext cx="727938" cy="728126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B63CB-7080-4B0F-A8D9-322B6AE8120F}">
      <dsp:nvSpPr>
        <dsp:cNvPr id="0" name=""/>
        <dsp:cNvSpPr/>
      </dsp:nvSpPr>
      <dsp:spPr>
        <a:xfrm>
          <a:off x="0" y="680955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2D7C79-BC22-4156-B2AB-B900EA448BDF}">
      <dsp:nvSpPr>
        <dsp:cNvPr id="0" name=""/>
        <dsp:cNvSpPr/>
      </dsp:nvSpPr>
      <dsp:spPr>
        <a:xfrm>
          <a:off x="304800" y="444795"/>
          <a:ext cx="42672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Understand the given topic</a:t>
          </a:r>
          <a:endParaRPr lang="en-GB" sz="1600" kern="1200" dirty="0"/>
        </a:p>
      </dsp:txBody>
      <dsp:txXfrm>
        <a:off x="327857" y="467852"/>
        <a:ext cx="4221086" cy="426206"/>
      </dsp:txXfrm>
    </dsp:sp>
    <dsp:sp modelId="{5D725615-5F0F-4224-AD49-1593A2F23A07}">
      <dsp:nvSpPr>
        <dsp:cNvPr id="0" name=""/>
        <dsp:cNvSpPr/>
      </dsp:nvSpPr>
      <dsp:spPr>
        <a:xfrm>
          <a:off x="0" y="1406715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B85D0-9819-410C-A30B-D24DE3661E6C}">
      <dsp:nvSpPr>
        <dsp:cNvPr id="0" name=""/>
        <dsp:cNvSpPr/>
      </dsp:nvSpPr>
      <dsp:spPr>
        <a:xfrm>
          <a:off x="304800" y="1170555"/>
          <a:ext cx="42672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Learn by not being spoon fed</a:t>
          </a:r>
          <a:endParaRPr lang="en-GB" sz="1600" kern="1200" dirty="0"/>
        </a:p>
      </dsp:txBody>
      <dsp:txXfrm>
        <a:off x="327857" y="1193612"/>
        <a:ext cx="4221086" cy="426206"/>
      </dsp:txXfrm>
    </dsp:sp>
    <dsp:sp modelId="{3443CDA8-8F1A-4EE6-A771-00A8A9DBE122}">
      <dsp:nvSpPr>
        <dsp:cNvPr id="0" name=""/>
        <dsp:cNvSpPr/>
      </dsp:nvSpPr>
      <dsp:spPr>
        <a:xfrm>
          <a:off x="0" y="2132475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481115-D973-4113-A04B-F6B7561ADE0F}">
      <dsp:nvSpPr>
        <dsp:cNvPr id="0" name=""/>
        <dsp:cNvSpPr/>
      </dsp:nvSpPr>
      <dsp:spPr>
        <a:xfrm>
          <a:off x="304800" y="1896315"/>
          <a:ext cx="42672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Improve problem solving skills</a:t>
          </a:r>
          <a:endParaRPr lang="en-GB" sz="1600" kern="1200" dirty="0"/>
        </a:p>
      </dsp:txBody>
      <dsp:txXfrm>
        <a:off x="327857" y="1919372"/>
        <a:ext cx="4221086" cy="426206"/>
      </dsp:txXfrm>
    </dsp:sp>
    <dsp:sp modelId="{464C21B7-AEFF-43AF-94CB-86585C7C4DDB}">
      <dsp:nvSpPr>
        <dsp:cNvPr id="0" name=""/>
        <dsp:cNvSpPr/>
      </dsp:nvSpPr>
      <dsp:spPr>
        <a:xfrm>
          <a:off x="0" y="3216004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40BBFF-E0FD-4025-BFA1-0CEA56AF7908}">
      <dsp:nvSpPr>
        <dsp:cNvPr id="0" name=""/>
        <dsp:cNvSpPr/>
      </dsp:nvSpPr>
      <dsp:spPr>
        <a:xfrm>
          <a:off x="291708" y="2593528"/>
          <a:ext cx="5804291" cy="8300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Enabling students to apply knowledge </a:t>
          </a:r>
          <a:r>
            <a:rPr lang="en-GB" sz="1600" kern="1200" smtClean="0"/>
            <a:t>accross</a:t>
          </a:r>
          <a:r>
            <a:rPr lang="en-GB" sz="1600" kern="1200" dirty="0" smtClean="0"/>
            <a:t> the curriculum</a:t>
          </a:r>
          <a:endParaRPr lang="en-GB" sz="1600" kern="1200" dirty="0"/>
        </a:p>
      </dsp:txBody>
      <dsp:txXfrm>
        <a:off x="332230" y="2634050"/>
        <a:ext cx="5723247" cy="7490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7A598-488F-4A66-BED6-BAB737B736BF}">
      <dsp:nvSpPr>
        <dsp:cNvPr id="0" name=""/>
        <dsp:cNvSpPr/>
      </dsp:nvSpPr>
      <dsp:spPr>
        <a:xfrm rot="5400000">
          <a:off x="-200402" y="203064"/>
          <a:ext cx="1336016" cy="9352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600" kern="1200"/>
        </a:p>
      </dsp:txBody>
      <dsp:txXfrm rot="-5400000">
        <a:off x="1" y="470268"/>
        <a:ext cx="935211" cy="400805"/>
      </dsp:txXfrm>
    </dsp:sp>
    <dsp:sp modelId="{5A64A155-3CCD-49D0-A90D-0BAE0F878629}">
      <dsp:nvSpPr>
        <dsp:cNvPr id="0" name=""/>
        <dsp:cNvSpPr/>
      </dsp:nvSpPr>
      <dsp:spPr>
        <a:xfrm rot="5400000">
          <a:off x="3081400" y="-2143526"/>
          <a:ext cx="868410" cy="5160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600" kern="1200" dirty="0" smtClean="0"/>
            <a:t>Visit a </a:t>
          </a:r>
          <a:r>
            <a:rPr lang="en-GB" sz="2600" kern="1200" dirty="0" smtClean="0"/>
            <a:t>Supermarket and divide into groups with different tasks</a:t>
          </a:r>
          <a:endParaRPr lang="en-GB" sz="2600" kern="1200" dirty="0"/>
        </a:p>
      </dsp:txBody>
      <dsp:txXfrm rot="-5400000">
        <a:off x="935211" y="45055"/>
        <a:ext cx="5118396" cy="783626"/>
      </dsp:txXfrm>
    </dsp:sp>
    <dsp:sp modelId="{03642C48-DA4A-4E7B-AFAC-02C77CF4486E}">
      <dsp:nvSpPr>
        <dsp:cNvPr id="0" name=""/>
        <dsp:cNvSpPr/>
      </dsp:nvSpPr>
      <dsp:spPr>
        <a:xfrm rot="5400000">
          <a:off x="-200402" y="1393390"/>
          <a:ext cx="1336016" cy="9352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600" kern="1200"/>
        </a:p>
      </dsp:txBody>
      <dsp:txXfrm rot="-5400000">
        <a:off x="1" y="1660594"/>
        <a:ext cx="935211" cy="400805"/>
      </dsp:txXfrm>
    </dsp:sp>
    <dsp:sp modelId="{6B7F3B7B-2EBF-437B-91D0-E064DFB43521}">
      <dsp:nvSpPr>
        <dsp:cNvPr id="0" name=""/>
        <dsp:cNvSpPr/>
      </dsp:nvSpPr>
      <dsp:spPr>
        <a:xfrm rot="5400000">
          <a:off x="3081400" y="-953200"/>
          <a:ext cx="868410" cy="5160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600" kern="1200" dirty="0" smtClean="0"/>
            <a:t>Jigsaw </a:t>
          </a:r>
          <a:r>
            <a:rPr lang="en-GB" sz="2600" kern="1200" smtClean="0"/>
            <a:t>/snowball </a:t>
          </a:r>
          <a:r>
            <a:rPr lang="en-GB" sz="2600" kern="1200" dirty="0" smtClean="0"/>
            <a:t>tasks</a:t>
          </a:r>
          <a:endParaRPr lang="en-GB" sz="2600" kern="1200" dirty="0"/>
        </a:p>
      </dsp:txBody>
      <dsp:txXfrm rot="-5400000">
        <a:off x="935211" y="1235381"/>
        <a:ext cx="5118396" cy="783626"/>
      </dsp:txXfrm>
    </dsp:sp>
    <dsp:sp modelId="{4AFA5B7B-D86D-4513-B3DB-2360C7E4F9BD}">
      <dsp:nvSpPr>
        <dsp:cNvPr id="0" name=""/>
        <dsp:cNvSpPr/>
      </dsp:nvSpPr>
      <dsp:spPr>
        <a:xfrm rot="5400000">
          <a:off x="-200402" y="2583717"/>
          <a:ext cx="1336016" cy="9352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600" kern="1200"/>
        </a:p>
      </dsp:txBody>
      <dsp:txXfrm rot="-5400000">
        <a:off x="1" y="2850921"/>
        <a:ext cx="935211" cy="400805"/>
      </dsp:txXfrm>
    </dsp:sp>
    <dsp:sp modelId="{E7EF26F8-E981-4423-A116-6D17E16457C2}">
      <dsp:nvSpPr>
        <dsp:cNvPr id="0" name=""/>
        <dsp:cNvSpPr/>
      </dsp:nvSpPr>
      <dsp:spPr>
        <a:xfrm rot="5400000">
          <a:off x="3081400" y="245853"/>
          <a:ext cx="868410" cy="5160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600" kern="1200" dirty="0" smtClean="0"/>
            <a:t>Take the role of a teacher</a:t>
          </a:r>
          <a:endParaRPr lang="en-GB" sz="2600" kern="1200" dirty="0"/>
        </a:p>
      </dsp:txBody>
      <dsp:txXfrm rot="-5400000">
        <a:off x="935211" y="2434434"/>
        <a:ext cx="5118396" cy="783626"/>
      </dsp:txXfrm>
    </dsp:sp>
    <dsp:sp modelId="{B97AAF16-B823-4DAF-9C4C-43FF61937A1F}">
      <dsp:nvSpPr>
        <dsp:cNvPr id="0" name=""/>
        <dsp:cNvSpPr/>
      </dsp:nvSpPr>
      <dsp:spPr>
        <a:xfrm rot="5400000">
          <a:off x="-200402" y="3774043"/>
          <a:ext cx="1336016" cy="9352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600" kern="1200"/>
        </a:p>
      </dsp:txBody>
      <dsp:txXfrm rot="-5400000">
        <a:off x="1" y="4041247"/>
        <a:ext cx="935211" cy="400805"/>
      </dsp:txXfrm>
    </dsp:sp>
    <dsp:sp modelId="{DAD957E6-8BFD-4EEC-9439-C6AA77AAE69E}">
      <dsp:nvSpPr>
        <dsp:cNvPr id="0" name=""/>
        <dsp:cNvSpPr/>
      </dsp:nvSpPr>
      <dsp:spPr>
        <a:xfrm rot="5400000">
          <a:off x="3081400" y="1427452"/>
          <a:ext cx="868410" cy="5160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600" kern="1200" dirty="0" smtClean="0"/>
            <a:t>Work in groups and share ideas</a:t>
          </a:r>
          <a:endParaRPr lang="en-GB" sz="2600" kern="1200" dirty="0"/>
        </a:p>
      </dsp:txBody>
      <dsp:txXfrm rot="-5400000">
        <a:off x="935211" y="3616033"/>
        <a:ext cx="5118396" cy="783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AF8656-3B3B-4EE6-BFBB-983A663802BD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F1579C-3988-4B8F-A207-EFDC3340C810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Types of Processing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Problem Solving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60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 </a:t>
            </a:r>
            <a:r>
              <a:rPr lang="en-GB" smtClean="0"/>
              <a:t>Structure/Learning Cycle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1. Set the wider picture and objectives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9458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Processing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Batch Processing</a:t>
            </a:r>
          </a:p>
          <a:p>
            <a:r>
              <a:rPr lang="en-GB" dirty="0" smtClean="0"/>
              <a:t>Transaction Processing</a:t>
            </a:r>
          </a:p>
          <a:p>
            <a:r>
              <a:rPr lang="en-GB" dirty="0" smtClean="0"/>
              <a:t>Real-Time Processing</a:t>
            </a:r>
            <a:endParaRPr lang="en-GB" dirty="0"/>
          </a:p>
        </p:txBody>
      </p:sp>
      <p:pic>
        <p:nvPicPr>
          <p:cNvPr id="5" name="Picture 5" descr="D5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13123"/>
            <a:ext cx="284380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ash-machine-bsod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3896" y="3613123"/>
            <a:ext cx="333060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gam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83687" y="3613123"/>
            <a:ext cx="2852809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557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 Processing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POS ? </a:t>
            </a:r>
          </a:p>
          <a:p>
            <a:r>
              <a:rPr lang="en-GB" dirty="0" smtClean="0"/>
              <a:t>What is a transaction ?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A piece of </a:t>
            </a:r>
            <a:r>
              <a:rPr lang="en-GB" dirty="0" err="1" smtClean="0"/>
              <a:t>bussiness</a:t>
            </a:r>
            <a:endParaRPr lang="en-GB" dirty="0" smtClean="0"/>
          </a:p>
          <a:p>
            <a:pPr lvl="1"/>
            <a:r>
              <a:rPr lang="en-GB" dirty="0" smtClean="0"/>
              <a:t>An event</a:t>
            </a:r>
          </a:p>
          <a:p>
            <a:pPr marL="393192" lvl="1" indent="0">
              <a:buNone/>
            </a:pPr>
            <a:endParaRPr lang="en-GB" dirty="0" smtClean="0"/>
          </a:p>
          <a:p>
            <a:pPr lvl="2"/>
            <a:r>
              <a:rPr lang="en-GB" dirty="0" smtClean="0"/>
              <a:t>An order is being made</a:t>
            </a:r>
          </a:p>
          <a:p>
            <a:pPr lvl="2"/>
            <a:r>
              <a:rPr lang="en-GB" dirty="0" smtClean="0"/>
              <a:t>Cash is withdrawn from a bank</a:t>
            </a:r>
          </a:p>
          <a:p>
            <a:pPr lvl="2"/>
            <a:r>
              <a:rPr lang="en-GB" dirty="0" smtClean="0"/>
              <a:t>Goods are paid for and stock levels are updated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83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 Processing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type of processing processes each transaction as it arises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Features of transaction processing:</a:t>
            </a:r>
          </a:p>
          <a:p>
            <a:pPr>
              <a:buNone/>
            </a:pPr>
            <a:endParaRPr lang="en-US" dirty="0"/>
          </a:p>
          <a:p>
            <a:pPr marL="880110" lvl="1" indent="-514350">
              <a:buFont typeface="Wingdings" pitchFamily="2" charset="2"/>
              <a:buChar char="q"/>
            </a:pPr>
            <a:r>
              <a:rPr lang="en-US" dirty="0"/>
              <a:t>A transaction is processed as it occurs</a:t>
            </a:r>
          </a:p>
          <a:p>
            <a:pPr marL="880110" lvl="1" indent="-514350">
              <a:buFont typeface="Wingdings" pitchFamily="2" charset="2"/>
              <a:buChar char="q"/>
            </a:pPr>
            <a:r>
              <a:rPr lang="en-US" dirty="0"/>
              <a:t>Each transaction is completed before the next transaction is begun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87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72400" cy="1362456"/>
          </a:xfrm>
        </p:spPr>
        <p:txBody>
          <a:bodyPr/>
          <a:lstStyle/>
          <a:p>
            <a:r>
              <a:rPr lang="en-GB" dirty="0" smtClean="0"/>
              <a:t>Presentation Structure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7772400" cy="1509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2. Determine the methods of assessing the outcomes /results/values</a:t>
            </a:r>
          </a:p>
          <a:p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5240305"/>
              </p:ext>
            </p:extLst>
          </p:nvPr>
        </p:nvGraphicFramePr>
        <p:xfrm>
          <a:off x="1619672" y="27631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720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72400" cy="1362456"/>
          </a:xfrm>
        </p:spPr>
        <p:txBody>
          <a:bodyPr/>
          <a:lstStyle/>
          <a:p>
            <a:r>
              <a:rPr lang="en-GB" dirty="0" smtClean="0"/>
              <a:t>Presentation Structure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7772400" cy="1509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3. Describe the Execution</a:t>
            </a:r>
          </a:p>
          <a:p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1552635"/>
              </p:ext>
            </p:extLst>
          </p:nvPr>
        </p:nvGraphicFramePr>
        <p:xfrm>
          <a:off x="1259632" y="2204864"/>
          <a:ext cx="6096000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851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72400" cy="1362456"/>
          </a:xfrm>
        </p:spPr>
        <p:txBody>
          <a:bodyPr/>
          <a:lstStyle/>
          <a:p>
            <a:r>
              <a:rPr lang="en-GB" dirty="0" smtClean="0"/>
              <a:t>Presentation Structure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7772400" cy="1509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4. Define learning value</a:t>
            </a:r>
          </a:p>
          <a:p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80042713"/>
              </p:ext>
            </p:extLst>
          </p:nvPr>
        </p:nvGraphicFramePr>
        <p:xfrm>
          <a:off x="1547664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85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72400" cy="1008112"/>
          </a:xfrm>
        </p:spPr>
        <p:txBody>
          <a:bodyPr/>
          <a:lstStyle/>
          <a:p>
            <a:r>
              <a:rPr lang="en-GB" dirty="0" smtClean="0"/>
              <a:t>Presentation Structure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7772400" cy="1509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5. Describe ways of motivation</a:t>
            </a:r>
          </a:p>
          <a:p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06677560"/>
              </p:ext>
            </p:extLst>
          </p:nvPr>
        </p:nvGraphicFramePr>
        <p:xfrm>
          <a:off x="1619672" y="1928703"/>
          <a:ext cx="609600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2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210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Types of Processing</vt:lpstr>
      <vt:lpstr>Presentation Structure/Learning Cycle</vt:lpstr>
      <vt:lpstr>Types of Processing</vt:lpstr>
      <vt:lpstr>Transaction Processing</vt:lpstr>
      <vt:lpstr>Transaction Processing</vt:lpstr>
      <vt:lpstr>Presentation Structure</vt:lpstr>
      <vt:lpstr>Presentation Structure</vt:lpstr>
      <vt:lpstr>Presentation Structure</vt:lpstr>
      <vt:lpstr>Presentation Structure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Processing</dc:title>
  <dc:creator>Maria</dc:creator>
  <cp:lastModifiedBy>Maria</cp:lastModifiedBy>
  <cp:revision>27</cp:revision>
  <dcterms:created xsi:type="dcterms:W3CDTF">2015-04-05T07:16:25Z</dcterms:created>
  <dcterms:modified xsi:type="dcterms:W3CDTF">2015-04-06T07:26:33Z</dcterms:modified>
</cp:coreProperties>
</file>