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3330-4947-4A7F-A9AD-BB64CE37C71B}" type="datetimeFigureOut">
              <a:rPr lang="el-GR" smtClean="0"/>
              <a:t>6/4/2015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8366C-D9C0-42ED-B056-A594D316F46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80130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3330-4947-4A7F-A9AD-BB64CE37C71B}" type="datetimeFigureOut">
              <a:rPr lang="el-GR" smtClean="0"/>
              <a:t>6/4/2015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8366C-D9C0-42ED-B056-A594D316F46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5575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3330-4947-4A7F-A9AD-BB64CE37C71B}" type="datetimeFigureOut">
              <a:rPr lang="el-GR" smtClean="0"/>
              <a:t>6/4/2015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8366C-D9C0-42ED-B056-A594D316F46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2745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3330-4947-4A7F-A9AD-BB64CE37C71B}" type="datetimeFigureOut">
              <a:rPr lang="el-GR" smtClean="0"/>
              <a:t>6/4/2015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8366C-D9C0-42ED-B056-A594D316F46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3818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3330-4947-4A7F-A9AD-BB64CE37C71B}" type="datetimeFigureOut">
              <a:rPr lang="el-GR" smtClean="0"/>
              <a:t>6/4/2015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8366C-D9C0-42ED-B056-A594D316F46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2704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3330-4947-4A7F-A9AD-BB64CE37C71B}" type="datetimeFigureOut">
              <a:rPr lang="el-GR" smtClean="0"/>
              <a:t>6/4/2015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8366C-D9C0-42ED-B056-A594D316F46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2758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3330-4947-4A7F-A9AD-BB64CE37C71B}" type="datetimeFigureOut">
              <a:rPr lang="el-GR" smtClean="0"/>
              <a:t>6/4/2015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8366C-D9C0-42ED-B056-A594D316F46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87341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3330-4947-4A7F-A9AD-BB64CE37C71B}" type="datetimeFigureOut">
              <a:rPr lang="el-GR" smtClean="0"/>
              <a:t>6/4/2015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8366C-D9C0-42ED-B056-A594D316F46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20867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3330-4947-4A7F-A9AD-BB64CE37C71B}" type="datetimeFigureOut">
              <a:rPr lang="el-GR" smtClean="0"/>
              <a:t>6/4/2015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8366C-D9C0-42ED-B056-A594D316F46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6122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3330-4947-4A7F-A9AD-BB64CE37C71B}" type="datetimeFigureOut">
              <a:rPr lang="el-GR" smtClean="0"/>
              <a:t>6/4/2015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8366C-D9C0-42ED-B056-A594D316F46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2039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3330-4947-4A7F-A9AD-BB64CE37C71B}" type="datetimeFigureOut">
              <a:rPr lang="el-GR" smtClean="0"/>
              <a:t>6/4/2015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8366C-D9C0-42ED-B056-A594D316F46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6125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73330-4947-4A7F-A9AD-BB64CE37C71B}" type="datetimeFigureOut">
              <a:rPr lang="el-GR" smtClean="0"/>
              <a:t>6/4/2015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8366C-D9C0-42ED-B056-A594D316F46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3111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000" dirty="0" smtClean="0"/>
              <a:t>Media and ICT Literacy</a:t>
            </a:r>
            <a:endParaRPr lang="el-GR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99809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wider picture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the characteristics of different writing styles.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067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Explore specific writing styles.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9178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Explore their </a:t>
            </a:r>
            <a:r>
              <a:rPr lang="en-US" dirty="0" err="1" smtClean="0"/>
              <a:t>favourite</a:t>
            </a:r>
            <a:r>
              <a:rPr lang="en-US" dirty="0" smtClean="0"/>
              <a:t> game’s main website.</a:t>
            </a:r>
          </a:p>
          <a:p>
            <a:r>
              <a:rPr lang="en-US" dirty="0" smtClean="0"/>
              <a:t>Graffiti method.</a:t>
            </a:r>
          </a:p>
          <a:p>
            <a:r>
              <a:rPr lang="en-US" dirty="0" smtClean="0"/>
              <a:t>Organize their ideas for contributions to their </a:t>
            </a:r>
            <a:r>
              <a:rPr lang="en-US" dirty="0" err="1" smtClean="0"/>
              <a:t>favourite</a:t>
            </a:r>
            <a:r>
              <a:rPr lang="en-US" dirty="0" smtClean="0"/>
              <a:t> websites.</a:t>
            </a:r>
            <a:endParaRPr lang="en-US" dirty="0" smtClean="0"/>
          </a:p>
          <a:p>
            <a:r>
              <a:rPr lang="en-US" dirty="0" smtClean="0"/>
              <a:t>Contribute to the website by contributing to the content.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744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52</Words>
  <Application>Microsoft Office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Media and ICT Literacy</vt:lpstr>
      <vt:lpstr>The wider picture</vt:lpstr>
      <vt:lpstr>Objective</vt:lpstr>
      <vt:lpstr>Execution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Marios Phylactou</dc:creator>
  <cp:lastModifiedBy>Marios Phylactou</cp:lastModifiedBy>
  <cp:revision>5</cp:revision>
  <dcterms:created xsi:type="dcterms:W3CDTF">2015-04-06T06:32:05Z</dcterms:created>
  <dcterms:modified xsi:type="dcterms:W3CDTF">2015-04-06T07:30:54Z</dcterms:modified>
</cp:coreProperties>
</file>