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35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45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9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76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5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17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00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08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572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06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710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7416-81E1-4471-8732-997FCFC136C2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24AB-992D-42D8-9C66-58B0472FA8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99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Bloom’s Revised Taxonomy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Analysing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49826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</a:t>
            </a:r>
            <a:br>
              <a:rPr lang="en-US" dirty="0" smtClean="0"/>
            </a:br>
            <a:r>
              <a:rPr lang="en-US" u="sng" dirty="0" smtClean="0"/>
              <a:t>Comparing</a:t>
            </a:r>
            <a:endParaRPr lang="el-G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the differences between an alligator and a crocodile.</a:t>
            </a:r>
          </a:p>
          <a:p>
            <a:endParaRPr lang="en-US" dirty="0"/>
          </a:p>
          <a:p>
            <a:r>
              <a:rPr lang="en-US" dirty="0" smtClean="0"/>
              <a:t>Aquarium.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276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Process:</a:t>
            </a:r>
            <a:br>
              <a:rPr lang="en-US" dirty="0" smtClean="0"/>
            </a:br>
            <a:r>
              <a:rPr lang="en-US" u="sng" dirty="0" err="1" smtClean="0"/>
              <a:t>Organising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down a historical event into categories such causes, results etc.</a:t>
            </a:r>
          </a:p>
          <a:p>
            <a:endParaRPr lang="en-US" dirty="0"/>
          </a:p>
          <a:p>
            <a:r>
              <a:rPr lang="en-US" dirty="0" smtClean="0"/>
              <a:t>History class with interactive videos, maps, model replicas.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882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Process:</a:t>
            </a:r>
            <a:br>
              <a:rPr lang="en-US" dirty="0" smtClean="0"/>
            </a:br>
            <a:r>
              <a:rPr lang="en-US" u="sng" dirty="0" smtClean="0"/>
              <a:t>Deconstructing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down a website into its core components.</a:t>
            </a:r>
          </a:p>
          <a:p>
            <a:endParaRPr lang="en-US" dirty="0"/>
          </a:p>
          <a:p>
            <a:r>
              <a:rPr lang="en-US" dirty="0" smtClean="0"/>
              <a:t>Computer Lab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13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Process:</a:t>
            </a:r>
            <a:br>
              <a:rPr lang="en-US" dirty="0" smtClean="0"/>
            </a:br>
            <a:r>
              <a:rPr lang="en-US" u="sng" dirty="0" smtClean="0"/>
              <a:t>Attributing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the different attributes of animal categories. Mammals, </a:t>
            </a:r>
            <a:r>
              <a:rPr lang="en-US" dirty="0" err="1" smtClean="0"/>
              <a:t>vertibrates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 space to construct their environment.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409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Process:</a:t>
            </a:r>
            <a:br>
              <a:rPr lang="en-US" dirty="0" smtClean="0"/>
            </a:br>
            <a:r>
              <a:rPr lang="en-US" u="sng" dirty="0" smtClean="0"/>
              <a:t>Outlining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key points from a newspaper or create a summary.</a:t>
            </a:r>
          </a:p>
          <a:p>
            <a:endParaRPr lang="en-US" dirty="0"/>
          </a:p>
          <a:p>
            <a:r>
              <a:rPr lang="en-US" dirty="0" smtClean="0"/>
              <a:t>Library.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08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Thinking Process:</a:t>
            </a:r>
            <a:br>
              <a:rPr lang="en-US" dirty="0" smtClean="0"/>
            </a:br>
            <a:r>
              <a:rPr lang="en-US" u="sng" dirty="0" smtClean="0"/>
              <a:t>Structuring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the structure of a company according to their duties.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324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Bloom’s Revised Taxonomy</vt:lpstr>
      <vt:lpstr>Example Thinking Process Comparing</vt:lpstr>
      <vt:lpstr>Example Thinking Process: Organising</vt:lpstr>
      <vt:lpstr>Example Thinking Process: Deconstructing</vt:lpstr>
      <vt:lpstr>Example Thinking Process: Attributing</vt:lpstr>
      <vt:lpstr>Example Thinking Process: Outlining</vt:lpstr>
      <vt:lpstr>Example Thinking Process: Structuring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Bloom’s Revised Taxonomy</dc:title>
  <dc:creator>Marios Phylactou</dc:creator>
  <cp:lastModifiedBy>Marios Phylactou</cp:lastModifiedBy>
  <cp:revision>3</cp:revision>
  <dcterms:created xsi:type="dcterms:W3CDTF">2015-04-06T05:31:05Z</dcterms:created>
  <dcterms:modified xsi:type="dcterms:W3CDTF">2015-04-06T05:56:54Z</dcterms:modified>
</cp:coreProperties>
</file>