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6"/>
    <p:sldMasterId id="2147484014" r:id="rId7"/>
    <p:sldMasterId id="2147484053" r:id="rId8"/>
    <p:sldMasterId id="2147484092" r:id="rId9"/>
    <p:sldMasterId id="2147484101" r:id="rId10"/>
  </p:sldMasterIdLst>
  <p:notesMasterIdLst>
    <p:notesMasterId r:id="rId20"/>
  </p:notesMasterIdLst>
  <p:handoutMasterIdLst>
    <p:handoutMasterId r:id="rId21"/>
  </p:handoutMasterIdLst>
  <p:sldIdLst>
    <p:sldId id="377" r:id="rId11"/>
    <p:sldId id="401" r:id="rId12"/>
    <p:sldId id="392" r:id="rId13"/>
    <p:sldId id="397" r:id="rId14"/>
    <p:sldId id="393" r:id="rId15"/>
    <p:sldId id="388" r:id="rId16"/>
    <p:sldId id="390" r:id="rId17"/>
    <p:sldId id="402" r:id="rId18"/>
    <p:sldId id="379" r:id="rId19"/>
  </p:sldIdLst>
  <p:sldSz cx="12188825" cy="6858000"/>
  <p:notesSz cx="6858000" cy="9144000"/>
  <p:defaultTextStyle>
    <a:defPPr>
      <a:defRPr lang="en-US"/>
    </a:defPPr>
    <a:lvl1pPr marL="0" algn="l" defTabSz="10881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053" algn="l" defTabSz="10881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105" algn="l" defTabSz="10881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159" algn="l" defTabSz="10881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211" algn="l" defTabSz="10881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264" algn="l" defTabSz="10881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316" algn="l" defTabSz="10881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369" algn="l" defTabSz="10881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422" algn="l" defTabSz="10881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pos="3839">
          <p15:clr>
            <a:srgbClr val="A4A3A4"/>
          </p15:clr>
        </p15:guide>
        <p15:guide id="1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8F"/>
    <a:srgbClr val="442359"/>
    <a:srgbClr val="DC3C07"/>
    <a:srgbClr val="B4009E"/>
    <a:srgbClr val="9B4F96"/>
    <a:srgbClr val="00BCF2"/>
    <a:srgbClr val="68217A"/>
    <a:srgbClr val="DC3C00"/>
    <a:srgbClr val="002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0" autoAdjust="0"/>
    <p:restoredTop sz="81193" autoAdjust="0"/>
  </p:normalViewPr>
  <p:slideViewPr>
    <p:cSldViewPr snapToGrid="0" snapToObjects="1" showGuides="1">
      <p:cViewPr varScale="1">
        <p:scale>
          <a:sx n="89" d="100"/>
          <a:sy n="89" d="100"/>
        </p:scale>
        <p:origin x="326" y="7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351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A55F4-16F8-49A2-9D67-D322D9F1BA56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B0057-16B3-4182-B4FB-3DAF826B1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6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6260" y="2348286"/>
            <a:ext cx="6506122" cy="646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6" tIns="47549" rIns="95096" bIns="47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3103" y="2029902"/>
            <a:ext cx="2604400" cy="2789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324" tIns="46662" rIns="93324" bIns="46662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200" dirty="0">
                <a:effectLst/>
                <a:latin typeface="Segoe UI Light" pitchFamily="34" charset="0"/>
              </a:rPr>
              <a:t>Slide Notes: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02763" y="2269093"/>
            <a:ext cx="6530508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lIns="93324" tIns="46662" rIns="93324" bIns="46662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24728" y="849673"/>
            <a:ext cx="3185955" cy="402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3324" tIns="46662" rIns="93324" bIns="46662">
            <a:spAutoFit/>
          </a:bodyPr>
          <a:lstStyle/>
          <a:p>
            <a:pPr algn="l" eaLnBrk="0" hangingPunct="0">
              <a:spcBef>
                <a:spcPts val="0"/>
              </a:spcBef>
              <a:defRPr/>
            </a:pPr>
            <a:r>
              <a:rPr lang="en-US" sz="2000" b="0" i="0" dirty="0" smtClean="0">
                <a:solidFill>
                  <a:schemeClr val="tx1"/>
                </a:solidFill>
                <a:effectLst/>
                <a:latin typeface="Segoe UI Light" pitchFamily="34" charset="0"/>
                <a:cs typeface="Arial" pitchFamily="34" charset="0"/>
              </a:rPr>
              <a:t>Microsoft</a:t>
            </a:r>
            <a:r>
              <a:rPr lang="en-US" sz="2000" b="0" i="0" baseline="0" dirty="0" smtClean="0">
                <a:solidFill>
                  <a:schemeClr val="tx1"/>
                </a:solidFill>
                <a:effectLst/>
                <a:latin typeface="Segoe UI Light" pitchFamily="34" charset="0"/>
                <a:cs typeface="Arial" pitchFamily="34" charset="0"/>
              </a:rPr>
              <a:t> in the Enterprise</a:t>
            </a:r>
            <a:endParaRPr lang="en-US" sz="2000" b="0" i="1" dirty="0" smtClean="0">
              <a:solidFill>
                <a:schemeClr val="tx1"/>
              </a:solidFill>
              <a:effectLst/>
              <a:latin typeface="Segoe UI Light" pitchFamily="34" charset="0"/>
              <a:cs typeface="Arial" pitchFamily="34" charset="0"/>
            </a:endParaRP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5"/>
          </p:nvPr>
        </p:nvSpPr>
        <p:spPr>
          <a:xfrm>
            <a:off x="6260187" y="8900371"/>
            <a:ext cx="466581" cy="25438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latin typeface="Segoe UI Light" pitchFamily="34" charset="0"/>
                <a:cs typeface="Arial" pitchFamily="34" charset="0"/>
              </a:defRPr>
            </a:lvl1pPr>
          </a:lstStyle>
          <a:p>
            <a:fld id="{A5B258F2-B2E5-4175-B339-81AEE5988F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1968" y="8933563"/>
            <a:ext cx="5698300" cy="188000"/>
          </a:xfrm>
          <a:prstGeom prst="rect">
            <a:avLst/>
          </a:prstGeom>
          <a:noFill/>
        </p:spPr>
        <p:txBody>
          <a:bodyPr wrap="none" lIns="93324" tIns="46662" rIns="93324" bIns="46662" rtlCol="0">
            <a:spAutoFit/>
          </a:bodyPr>
          <a:lstStyle/>
          <a:p>
            <a:pPr marL="0" marR="0" indent="0" algn="l" defTabSz="466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600" dirty="0" smtClean="0">
                <a:latin typeface="Segoe UI Light" pitchFamily="34" charset="0"/>
                <a:cs typeface="Arial" pitchFamily="34" charset="0"/>
              </a:rPr>
              <a:t>© 2012 Microsoft Corporation. This presentation is for informational purposes only. MICROSOFT MAKES NO WARRANTIES, EXPRESS OR IMPLIED, IN THIS SUMMARY. </a:t>
            </a:r>
            <a:endParaRPr lang="en-US" sz="600" dirty="0" smtClean="0">
              <a:solidFill>
                <a:srgbClr val="000000"/>
              </a:solidFill>
              <a:latin typeface="Segoe UI Light" pitchFamily="34" charset="0"/>
              <a:cs typeface="Arial" pitchFamily="34" charset="0"/>
            </a:endParaRPr>
          </a:p>
        </p:txBody>
      </p:sp>
      <p:sp>
        <p:nvSpPr>
          <p:cNvPr id="14" name="Slide Image Placeholder 15"/>
          <p:cNvSpPr>
            <a:spLocks noGrp="1" noRot="1" noChangeAspect="1"/>
          </p:cNvSpPr>
          <p:nvPr>
            <p:ph type="sldImg" idx="2"/>
          </p:nvPr>
        </p:nvSpPr>
        <p:spPr>
          <a:xfrm>
            <a:off x="3479800" y="233363"/>
            <a:ext cx="3243263" cy="182562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4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787" rtl="0" eaLnBrk="1" latinLnBrk="0" hangingPunct="1"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80893" algn="l" defTabSz="761787" rtl="0" eaLnBrk="1" latinLnBrk="0" hangingPunct="1"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61787" algn="l" defTabSz="761787" rtl="0" eaLnBrk="1" latinLnBrk="0" hangingPunct="1"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142680" algn="l" defTabSz="761787" rtl="0" eaLnBrk="1" latinLnBrk="0" hangingPunct="1"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523573" algn="l" defTabSz="761787" rtl="0" eaLnBrk="1" latinLnBrk="0" hangingPunct="1">
      <a:defRPr sz="7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90446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9800" y="233363"/>
            <a:ext cx="3243263" cy="1825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58F2-B2E5-4175-B339-81AEE5988F5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097-2388-4B85-B142-468E6352946E}" type="slidenum">
              <a:rPr lang="en-US" smtClean="0">
                <a:solidFill>
                  <a:srgbClr val="000000"/>
                </a:solidFill>
                <a:latin typeface="Calibri" panose="020F0502020204030204"/>
              </a:rPr>
              <a:pPr/>
              <a:t>6</a:t>
            </a:fld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650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9800" y="233363"/>
            <a:ext cx="3243263" cy="1825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58F2-B2E5-4175-B339-81AEE5988F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3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9800" y="233363"/>
            <a:ext cx="3243263" cy="1825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58F2-B2E5-4175-B339-81AEE5988F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2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190500" y="2622896"/>
            <a:ext cx="6030413" cy="3597669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877" y="2608424"/>
            <a:ext cx="5486400" cy="2747751"/>
          </a:xfrm>
          <a:noFill/>
        </p:spPr>
        <p:txBody>
          <a:bodyPr vert="horz" lIns="137160" tIns="137160" rIns="137160" bIns="137160" rtlCol="0" anchor="t" anchorCtr="0">
            <a:normAutofit/>
          </a:bodyPr>
          <a:lstStyle>
            <a:lvl1pPr>
              <a:defRPr lang="en-US" sz="4400" spc="-98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1527" y="274205"/>
            <a:ext cx="1946596" cy="716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88" y="234377"/>
            <a:ext cx="1946596" cy="71604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618016" y="381000"/>
            <a:ext cx="3809008" cy="1905000"/>
          </a:xfrm>
          <a:prstGeom prst="rect">
            <a:avLst/>
          </a:prstGeom>
        </p:spPr>
        <p:txBody>
          <a:bodyPr vert="horz" wrap="square" lIns="108821" tIns="54411" rIns="108821" bIns="54411" rtlCol="0" anchor="ctr">
            <a:norm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Click View &gt; Slide Master to insert a photo as </a:t>
            </a:r>
            <a:r>
              <a:rPr lang="en-US" sz="2000" baseline="0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 background behind the colored boxes.</a:t>
            </a:r>
            <a:endParaRPr lang="en-US" sz="2000" dirty="0" smtClean="0">
              <a:solidFill>
                <a:schemeClr val="accent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59955" y="4800600"/>
            <a:ext cx="5486400" cy="914400"/>
          </a:xfrm>
        </p:spPr>
        <p:txBody>
          <a:bodyPr lIns="137160" tIns="137160" rIns="137160" bIns="13716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81674" indent="0">
              <a:buNone/>
              <a:defRPr sz="2000">
                <a:solidFill>
                  <a:schemeClr val="bg1"/>
                </a:solidFill>
              </a:defRPr>
            </a:lvl2pPr>
            <a:lvl3pPr marL="588476" indent="0">
              <a:buNone/>
              <a:defRPr sz="2000">
                <a:solidFill>
                  <a:schemeClr val="bg1"/>
                </a:solidFill>
              </a:defRPr>
            </a:lvl3pPr>
            <a:lvl4pPr marL="870150" indent="0">
              <a:buNone/>
              <a:defRPr sz="2000">
                <a:solidFill>
                  <a:schemeClr val="bg1"/>
                </a:solidFill>
              </a:defRPr>
            </a:lvl4pPr>
            <a:lvl5pPr marL="11055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09354" y="5735992"/>
            <a:ext cx="4849289" cy="3426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buClr>
                <a:schemeClr val="accent4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We are partners in learning.</a:t>
            </a:r>
          </a:p>
        </p:txBody>
      </p:sp>
    </p:spTree>
    <p:extLst>
      <p:ext uri="{BB962C8B-B14F-4D97-AF65-F5344CB8AC3E}">
        <p14:creationId xmlns:p14="http://schemas.microsoft.com/office/powerpoint/2010/main" val="123175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88" y="0"/>
            <a:ext cx="12450764" cy="69945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74638" y="2582863"/>
            <a:ext cx="6909555" cy="3664420"/>
          </a:xfrm>
          <a:prstGeom prst="rect">
            <a:avLst/>
          </a:prstGeom>
          <a:solidFill>
            <a:srgbClr val="DC3C07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4244" tIns="147395" rIns="184244" bIns="147395" rtlCol="0" anchor="t" anchorCtr="0"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DACFB-7C71-4E89-89D2-7BBA40B7BF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591134"/>
            <a:ext cx="6909555" cy="1822989"/>
          </a:xfrm>
          <a:noFill/>
        </p:spPr>
        <p:txBody>
          <a:bodyPr lIns="137160" tIns="137160" rIns="137160" bIns="137160" anchor="t" anchorCtr="0">
            <a:normAutofit/>
          </a:bodyPr>
          <a:lstStyle>
            <a:lvl1pPr>
              <a:defRPr sz="5400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9170" y="3342118"/>
            <a:ext cx="5943600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40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972704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014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MIC2370 - 38 - 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0570" y="3067050"/>
            <a:ext cx="8887685" cy="723900"/>
          </a:xfrm>
        </p:spPr>
        <p:txBody>
          <a:bodyPr/>
          <a:lstStyle>
            <a:lvl1pPr>
              <a:defRPr sz="3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76561" y="4868865"/>
            <a:ext cx="9837821" cy="560387"/>
          </a:xfrm>
        </p:spPr>
        <p:txBody>
          <a:bodyPr/>
          <a:lstStyle>
            <a:lvl1pPr marL="0" indent="0" algn="ctr">
              <a:defRPr sz="27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86E0D5-D726-4123-B2D2-809BA3F1EE5B}" type="slidenum">
              <a:rPr lang="en-US">
                <a:solidFill>
                  <a:srgbClr val="2C3419"/>
                </a:solidFill>
              </a:rPr>
              <a:pPr/>
              <a:t>‹#›</a:t>
            </a:fld>
            <a:endParaRPr lang="en-US">
              <a:solidFill>
                <a:srgbClr val="2C34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46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1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1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2D403-72BA-4F48-A028-A63195B70B88}" type="slidenum">
              <a:rPr lang="en-US">
                <a:solidFill>
                  <a:srgbClr val="2C3419"/>
                </a:solidFill>
              </a:rPr>
              <a:pPr/>
              <a:t>‹#›</a:t>
            </a:fld>
            <a:endParaRPr lang="en-US">
              <a:solidFill>
                <a:srgbClr val="2C34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40688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63" indent="0">
              <a:buNone/>
              <a:defRPr sz="1799"/>
            </a:lvl2pPr>
            <a:lvl3pPr marL="914126" indent="0">
              <a:buNone/>
              <a:defRPr sz="1600"/>
            </a:lvl3pPr>
            <a:lvl4pPr marL="1371189" indent="0">
              <a:buNone/>
              <a:defRPr sz="1400"/>
            </a:lvl4pPr>
            <a:lvl5pPr marL="1828251" indent="0">
              <a:buNone/>
              <a:defRPr sz="1400"/>
            </a:lvl5pPr>
            <a:lvl6pPr marL="2285314" indent="0">
              <a:buNone/>
              <a:defRPr sz="1400"/>
            </a:lvl6pPr>
            <a:lvl7pPr marL="2742377" indent="0">
              <a:buNone/>
              <a:defRPr sz="1400"/>
            </a:lvl7pPr>
            <a:lvl8pPr marL="3199440" indent="0">
              <a:buNone/>
              <a:defRPr sz="1400"/>
            </a:lvl8pPr>
            <a:lvl9pPr marL="365650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91F5F-575F-4849-9B36-0133738AEEC7}" type="slidenum">
              <a:rPr lang="en-US">
                <a:solidFill>
                  <a:srgbClr val="2C3419"/>
                </a:solidFill>
              </a:rPr>
              <a:pPr/>
              <a:t>‹#›</a:t>
            </a:fld>
            <a:endParaRPr lang="en-US">
              <a:solidFill>
                <a:srgbClr val="2C34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5012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122" y="1125538"/>
            <a:ext cx="5753717" cy="4895850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8" y="1125538"/>
            <a:ext cx="5753718" cy="4895850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82BAA-D674-4317-A360-ADEFDE0E5BEE}" type="slidenum">
              <a:rPr lang="en-US">
                <a:solidFill>
                  <a:srgbClr val="2C3419"/>
                </a:solidFill>
              </a:rPr>
              <a:pPr/>
              <a:t>‹#›</a:t>
            </a:fld>
            <a:endParaRPr lang="en-US">
              <a:solidFill>
                <a:srgbClr val="2C34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30642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4534A-AB17-4A7D-8969-7F0F606D6D78}" type="slidenum">
              <a:rPr lang="en-US">
                <a:solidFill>
                  <a:srgbClr val="2C3419"/>
                </a:solidFill>
              </a:rPr>
              <a:pPr/>
              <a:t>‹#›</a:t>
            </a:fld>
            <a:endParaRPr lang="en-US">
              <a:solidFill>
                <a:srgbClr val="2C34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1341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14303-ABB2-4B68-8C78-F44199CE61C2}" type="slidenum">
              <a:rPr lang="en-US">
                <a:solidFill>
                  <a:srgbClr val="2C3419"/>
                </a:solidFill>
              </a:rPr>
              <a:pPr/>
              <a:t>‹#›</a:t>
            </a:fld>
            <a:endParaRPr lang="en-US">
              <a:solidFill>
                <a:srgbClr val="2C34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8607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0A79D-B8E1-412D-81CA-3C2F6ACDAF2B}" type="slidenum">
              <a:rPr lang="en-US">
                <a:solidFill>
                  <a:srgbClr val="2C3419"/>
                </a:solidFill>
              </a:rPr>
              <a:pPr/>
              <a:t>‹#›</a:t>
            </a:fld>
            <a:endParaRPr lang="en-US">
              <a:solidFill>
                <a:srgbClr val="2C34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24219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B0133-DC0E-4458-8797-6227AAC458A9}" type="slidenum">
              <a:rPr lang="en-US">
                <a:solidFill>
                  <a:srgbClr val="2C3419"/>
                </a:solidFill>
              </a:rPr>
              <a:pPr/>
              <a:t>‹#›</a:t>
            </a:fld>
            <a:endParaRPr lang="en-US">
              <a:solidFill>
                <a:srgbClr val="2C34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33289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D85FD-AD29-41C0-B301-845B3E650CD2}" type="slidenum">
              <a:rPr lang="en-US">
                <a:solidFill>
                  <a:srgbClr val="2C3419"/>
                </a:solidFill>
              </a:rPr>
              <a:pPr/>
              <a:t>‹#›</a:t>
            </a:fld>
            <a:endParaRPr lang="en-US">
              <a:solidFill>
                <a:srgbClr val="2C34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197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rgbClr val="682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982" y="1320305"/>
            <a:ext cx="11887200" cy="1822989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6116" y="2838296"/>
            <a:ext cx="5943600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83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51ABC-EEC7-493F-A863-E37EE6BFFF93}" type="slidenum">
              <a:rPr lang="en-US">
                <a:solidFill>
                  <a:srgbClr val="2C3419"/>
                </a:solidFill>
              </a:rPr>
              <a:pPr/>
              <a:t>‹#›</a:t>
            </a:fld>
            <a:endParaRPr lang="en-US">
              <a:solidFill>
                <a:srgbClr val="2C34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91391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3117" y="142877"/>
            <a:ext cx="2926589" cy="587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122" y="142877"/>
            <a:ext cx="8580848" cy="587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C341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72415-206A-44E9-A77D-DC444A3070FD}" type="slidenum">
              <a:rPr lang="en-US">
                <a:solidFill>
                  <a:srgbClr val="2C3419"/>
                </a:solidFill>
              </a:rPr>
              <a:pPr/>
              <a:t>‹#›</a:t>
            </a:fld>
            <a:endParaRPr lang="en-US">
              <a:solidFill>
                <a:srgbClr val="2C34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234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Accent Color 1">
    <p:bg>
      <p:bgPr>
        <a:solidFill>
          <a:srgbClr val="442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982" y="1320305"/>
            <a:ext cx="11887200" cy="1822989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6116" y="2838296"/>
            <a:ext cx="5943600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00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Accent Color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982" y="1320305"/>
            <a:ext cx="11887200" cy="1822989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6116" y="2838296"/>
            <a:ext cx="5943600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95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crosoft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42" y="3048000"/>
            <a:ext cx="2570735" cy="419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442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16" y="2899238"/>
            <a:ext cx="2880367" cy="10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5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crosoft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42" y="3048000"/>
            <a:ext cx="2570735" cy="419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02" y="3048000"/>
            <a:ext cx="2570735" cy="41910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68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16" y="2899238"/>
            <a:ext cx="2880367" cy="10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9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032" y="3877272"/>
            <a:ext cx="8961914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172" y="2075840"/>
            <a:ext cx="8961914" cy="1801436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699" y="471124"/>
            <a:ext cx="2506819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723" y="3877277"/>
            <a:ext cx="8961914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2" y="2075840"/>
            <a:ext cx="8961914" cy="1801436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91069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204542" y="470411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9169" y="2084172"/>
            <a:ext cx="8961914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2" y="2084187"/>
            <a:ext cx="8961914" cy="1793090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699" y="471124"/>
            <a:ext cx="2506819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0" y="3878574"/>
            <a:ext cx="896191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151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AMPLE ONLY: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88824" cy="693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274205"/>
            <a:ext cx="1946596" cy="7160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gray">
          <a:xfrm>
            <a:off x="190500" y="2622896"/>
            <a:ext cx="6030413" cy="3597669"/>
          </a:xfrm>
          <a:prstGeom prst="rect">
            <a:avLst/>
          </a:prstGeom>
          <a:solidFill>
            <a:srgbClr val="68217A">
              <a:alpha val="71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877" y="2608424"/>
            <a:ext cx="5486400" cy="2747751"/>
          </a:xfrm>
          <a:noFill/>
        </p:spPr>
        <p:txBody>
          <a:bodyPr vert="horz" lIns="137160" tIns="137160" rIns="137160" bIns="137160" rtlCol="0" anchor="t" anchorCtr="0">
            <a:normAutofit/>
          </a:bodyPr>
          <a:lstStyle>
            <a:lvl1pPr>
              <a:defRPr lang="en-US" sz="4400" spc="-98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59955" y="4800600"/>
            <a:ext cx="5486400" cy="914400"/>
          </a:xfrm>
        </p:spPr>
        <p:txBody>
          <a:bodyPr lIns="137160" tIns="137160" rIns="137160" bIns="13716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81674" indent="0">
              <a:buNone/>
              <a:defRPr sz="2000">
                <a:solidFill>
                  <a:schemeClr val="bg1"/>
                </a:solidFill>
              </a:defRPr>
            </a:lvl2pPr>
            <a:lvl3pPr marL="588476" indent="0">
              <a:buNone/>
              <a:defRPr sz="2000">
                <a:solidFill>
                  <a:schemeClr val="bg1"/>
                </a:solidFill>
              </a:defRPr>
            </a:lvl3pPr>
            <a:lvl4pPr marL="870150" indent="0">
              <a:buNone/>
              <a:defRPr sz="2000">
                <a:solidFill>
                  <a:schemeClr val="bg1"/>
                </a:solidFill>
              </a:defRPr>
            </a:lvl4pPr>
            <a:lvl5pPr marL="11055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656863" y="941294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marL="171450" indent="-171450">
              <a:buClr>
                <a:schemeClr val="accent4"/>
              </a:buClr>
              <a:buFont typeface="Wingdings" pitchFamily="2" charset="2"/>
              <a:buChar char="§"/>
            </a:pPr>
            <a:endParaRPr lang="en-US" sz="1200" dirty="0" err="1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09354" y="5735992"/>
            <a:ext cx="4849289" cy="3426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buClr>
                <a:schemeClr val="accent4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We are partners in learning.</a:t>
            </a:r>
          </a:p>
        </p:txBody>
      </p:sp>
    </p:spTree>
    <p:extLst>
      <p:ext uri="{BB962C8B-B14F-4D97-AF65-F5344CB8AC3E}">
        <p14:creationId xmlns:p14="http://schemas.microsoft.com/office/powerpoint/2010/main" val="18087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auto">
          <a:xfrm>
            <a:off x="269169" y="2084172"/>
            <a:ext cx="8961914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2" y="2084186"/>
            <a:ext cx="8961914" cy="1793104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91069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204542" y="470411"/>
            <a:ext cx="1522008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69" y="3877271"/>
            <a:ext cx="896191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0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269169" y="2084172"/>
            <a:ext cx="8961914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2" y="2081645"/>
            <a:ext cx="8961914" cy="1795633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2" y="3877277"/>
            <a:ext cx="8961914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698" y="471123"/>
            <a:ext cx="2506819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69" y="2081644"/>
            <a:ext cx="8961914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69" y="3877272"/>
            <a:ext cx="8961914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91069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202673" y="470411"/>
            <a:ext cx="1522008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0" y="0"/>
            <a:ext cx="12188826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170" y="2084172"/>
            <a:ext cx="71695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232" y="2082468"/>
            <a:ext cx="7171087" cy="1794808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2" y="3880391"/>
            <a:ext cx="7171087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205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0"/>
            <a:ext cx="12188826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gray">
          <a:xfrm>
            <a:off x="269170" y="2084172"/>
            <a:ext cx="71695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4173"/>
            <a:ext cx="7171087" cy="1793104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14" y="3880391"/>
            <a:ext cx="7171087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89512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204542" y="470411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4" y="0"/>
            <a:ext cx="12187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gray">
          <a:xfrm>
            <a:off x="269169" y="2084172"/>
            <a:ext cx="6273340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2468"/>
            <a:ext cx="6274895" cy="1794808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14" y="3880391"/>
            <a:ext cx="6274895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205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4" y="0"/>
            <a:ext cx="12187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 bwMode="gray">
          <a:xfrm>
            <a:off x="269169" y="2084172"/>
            <a:ext cx="6273340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2463"/>
            <a:ext cx="6274895" cy="1794808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14" y="3880365"/>
            <a:ext cx="6274895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89512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233" y="6061423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1218882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gray">
          <a:xfrm>
            <a:off x="269170" y="2084172"/>
            <a:ext cx="71695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2468"/>
            <a:ext cx="7171087" cy="1794808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67614" y="3880391"/>
            <a:ext cx="7171087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17609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1218882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 bwMode="gray">
          <a:xfrm>
            <a:off x="269170" y="2084172"/>
            <a:ext cx="71695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89512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2468"/>
            <a:ext cx="7171087" cy="1794808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67614" y="3880391"/>
            <a:ext cx="7171087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17612" y="470411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" y="2"/>
            <a:ext cx="12188202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gray">
          <a:xfrm>
            <a:off x="269170" y="2084172"/>
            <a:ext cx="5377148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2" y="2082468"/>
            <a:ext cx="5378705" cy="2691360"/>
          </a:xfrm>
          <a:noFill/>
        </p:spPr>
        <p:txBody>
          <a:bodyPr lIns="146304" tIns="91440" rIns="146304" bIns="91440" anchor="t" anchorCtr="0"/>
          <a:lstStyle>
            <a:lvl1pPr>
              <a:defRPr sz="529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12" y="4773828"/>
            <a:ext cx="5378705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205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photo">
    <p:bg>
      <p:bgPr>
        <a:solidFill>
          <a:srgbClr val="442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88" y="224438"/>
            <a:ext cx="1946596" cy="716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0914" y="274205"/>
            <a:ext cx="1946596" cy="71604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gray">
          <a:xfrm>
            <a:off x="190500" y="2622896"/>
            <a:ext cx="6030413" cy="3597669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877" y="2608424"/>
            <a:ext cx="5486400" cy="2747751"/>
          </a:xfrm>
          <a:noFill/>
        </p:spPr>
        <p:txBody>
          <a:bodyPr vert="horz" lIns="137160" tIns="137160" rIns="137160" bIns="137160" rtlCol="0" anchor="t" anchorCtr="0">
            <a:normAutofit/>
          </a:bodyPr>
          <a:lstStyle>
            <a:lvl1pPr>
              <a:defRPr lang="en-US" sz="4400" spc="-98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59955" y="4800600"/>
            <a:ext cx="5486400" cy="914400"/>
          </a:xfrm>
        </p:spPr>
        <p:txBody>
          <a:bodyPr lIns="137160" tIns="137160" rIns="137160" bIns="13716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81674" indent="0">
              <a:buNone/>
              <a:defRPr sz="2000">
                <a:solidFill>
                  <a:schemeClr val="bg1"/>
                </a:solidFill>
              </a:defRPr>
            </a:lvl2pPr>
            <a:lvl3pPr marL="588476" indent="0">
              <a:buNone/>
              <a:defRPr sz="2000">
                <a:solidFill>
                  <a:schemeClr val="bg1"/>
                </a:solidFill>
              </a:defRPr>
            </a:lvl3pPr>
            <a:lvl4pPr marL="870150" indent="0">
              <a:buNone/>
              <a:defRPr sz="2000">
                <a:solidFill>
                  <a:schemeClr val="bg1"/>
                </a:solidFill>
              </a:defRPr>
            </a:lvl4pPr>
            <a:lvl5pPr marL="11055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09354" y="5735992"/>
            <a:ext cx="4849289" cy="3426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buClr>
                <a:schemeClr val="accent4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We are partners in learning.</a:t>
            </a:r>
          </a:p>
        </p:txBody>
      </p:sp>
    </p:spTree>
    <p:extLst>
      <p:ext uri="{BB962C8B-B14F-4D97-AF65-F5344CB8AC3E}">
        <p14:creationId xmlns:p14="http://schemas.microsoft.com/office/powerpoint/2010/main" val="8063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" y="2"/>
            <a:ext cx="12188202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 bwMode="gray">
          <a:xfrm>
            <a:off x="269170" y="2084172"/>
            <a:ext cx="5377148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91069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2" y="2082468"/>
            <a:ext cx="5378705" cy="2691360"/>
          </a:xfrm>
          <a:noFill/>
        </p:spPr>
        <p:txBody>
          <a:bodyPr lIns="146304" tIns="91440" rIns="146304" bIns="91440" anchor="t" anchorCtr="0"/>
          <a:lstStyle>
            <a:lvl1pPr>
              <a:defRPr sz="529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12" y="4773828"/>
            <a:ext cx="5378705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17584" y="6061423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1" y="3"/>
            <a:ext cx="12187089" cy="685799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170" y="2084172"/>
            <a:ext cx="7169531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4172"/>
            <a:ext cx="7171087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169" y="4773827"/>
            <a:ext cx="5378705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205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1" y="3"/>
            <a:ext cx="12187089" cy="685799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gray">
          <a:xfrm>
            <a:off x="269170" y="2084172"/>
            <a:ext cx="7169531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91068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4173"/>
            <a:ext cx="7171087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169" y="4769656"/>
            <a:ext cx="5378705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17609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" y="7783"/>
            <a:ext cx="12184110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 bwMode="gray">
          <a:xfrm>
            <a:off x="269233" y="2084186"/>
            <a:ext cx="7169531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170" y="2084172"/>
            <a:ext cx="7169531" cy="2689656"/>
          </a:xfrm>
          <a:noFill/>
        </p:spPr>
        <p:txBody>
          <a:bodyPr lIns="146304" tIns="91440" rIns="146304" bIns="91440" anchor="t" anchorCtr="0"/>
          <a:lstStyle>
            <a:lvl1pPr>
              <a:defRPr sz="6468" spc="-98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69171" y="4772272"/>
            <a:ext cx="7169531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6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205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" y="7784"/>
            <a:ext cx="12184110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 bwMode="gray">
          <a:xfrm>
            <a:off x="269233" y="1187644"/>
            <a:ext cx="7169531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170" y="1186843"/>
            <a:ext cx="7169531" cy="1793882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69170" y="2979168"/>
            <a:ext cx="7169531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6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4773828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17584" y="6061423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232" y="1187644"/>
            <a:ext cx="9858042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70" y="1186356"/>
            <a:ext cx="9856549" cy="2697988"/>
          </a:xfrm>
          <a:noFill/>
        </p:spPr>
        <p:txBody>
          <a:bodyPr tIns="91440" bIns="91440" anchor="t" anchorCtr="0"/>
          <a:lstStyle>
            <a:lvl1pPr>
              <a:defRPr sz="7056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70" y="3877272"/>
            <a:ext cx="98581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83629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232" y="1187644"/>
            <a:ext cx="9858042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70" y="1186356"/>
            <a:ext cx="9856549" cy="2697988"/>
          </a:xfrm>
          <a:noFill/>
        </p:spPr>
        <p:txBody>
          <a:bodyPr tIns="91440" bIns="91440" anchor="t" anchorCtr="0"/>
          <a:lstStyle>
            <a:lvl1pPr>
              <a:defRPr sz="7056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3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69" y="2084173"/>
            <a:ext cx="11650488" cy="1796217"/>
          </a:xfrm>
          <a:noFill/>
        </p:spPr>
        <p:txBody>
          <a:bodyPr tIns="91440" bIns="91440" anchor="t" anchorCtr="0"/>
          <a:lstStyle>
            <a:lvl1pPr>
              <a:defRPr sz="8624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97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69" y="2084173"/>
            <a:ext cx="11650488" cy="1796217"/>
          </a:xfrm>
          <a:noFill/>
        </p:spPr>
        <p:txBody>
          <a:bodyPr tIns="91440" bIns="91440" anchor="t" anchorCtr="0"/>
          <a:lstStyle>
            <a:lvl1pPr>
              <a:defRPr sz="8624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59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69" y="2084173"/>
            <a:ext cx="11650488" cy="1796217"/>
          </a:xfrm>
          <a:noFill/>
        </p:spPr>
        <p:txBody>
          <a:bodyPr tIns="91440" bIns="91440" anchor="t" anchorCtr="0"/>
          <a:lstStyle>
            <a:lvl1pPr>
              <a:defRPr sz="8624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18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19064" y="791866"/>
            <a:ext cx="12188825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00"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5489" y="1600200"/>
            <a:ext cx="11342645" cy="457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05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169" y="1189178"/>
            <a:ext cx="11650488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0"/>
            </a:lvl2pPr>
            <a:lvl3pPr marL="224030" indent="0">
              <a:buNone/>
              <a:defRPr/>
            </a:lvl3pPr>
            <a:lvl4pPr marL="448059" indent="0">
              <a:buNone/>
              <a:defRPr/>
            </a:lvl4pPr>
            <a:lvl5pPr marL="67208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72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169" y="1189178"/>
            <a:ext cx="11650488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0"/>
            </a:lvl2pPr>
            <a:lvl3pPr marL="224030" indent="0">
              <a:buNone/>
              <a:defRPr/>
            </a:lvl3pPr>
            <a:lvl4pPr marL="448059" indent="0">
              <a:buNone/>
              <a:defRPr/>
            </a:lvl4pPr>
            <a:lvl5pPr marL="67208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68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69" y="1189177"/>
            <a:ext cx="11650488" cy="2055306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3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69" y="1189177"/>
            <a:ext cx="11650488" cy="2055306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26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71" y="1189176"/>
            <a:ext cx="5377147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8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0"/>
            </a:lvl2pPr>
            <a:lvl3pPr marL="227141" indent="0">
              <a:buNone/>
              <a:tabLst/>
              <a:defRPr sz="1960"/>
            </a:lvl3pPr>
            <a:lvl4pPr marL="451171" indent="0">
              <a:buNone/>
              <a:defRPr/>
            </a:lvl4pPr>
            <a:lvl5pPr marL="672088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2510" y="1189176"/>
            <a:ext cx="5377147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8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0"/>
            </a:lvl2pPr>
            <a:lvl3pPr marL="227141" indent="0">
              <a:buNone/>
              <a:tabLst/>
              <a:defRPr sz="1960"/>
            </a:lvl3pPr>
            <a:lvl4pPr marL="451171" indent="0">
              <a:buNone/>
              <a:defRPr/>
            </a:lvl4pPr>
            <a:lvl5pPr marL="672088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91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71" y="1189176"/>
            <a:ext cx="5377147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8"/>
            </a:lvl1pPr>
            <a:lvl2pPr marL="0" indent="0">
              <a:buNone/>
              <a:defRPr sz="1960"/>
            </a:lvl2pPr>
            <a:lvl3pPr marL="227141" indent="0">
              <a:buNone/>
              <a:tabLst/>
              <a:defRPr sz="1960"/>
            </a:lvl3pPr>
            <a:lvl4pPr marL="451171" indent="0">
              <a:buNone/>
              <a:defRPr/>
            </a:lvl4pPr>
            <a:lvl5pPr marL="672088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2510" y="1189176"/>
            <a:ext cx="5377147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8"/>
            </a:lvl1pPr>
            <a:lvl2pPr marL="0" indent="0">
              <a:buNone/>
              <a:defRPr sz="1960"/>
            </a:lvl2pPr>
            <a:lvl3pPr marL="227141" indent="0">
              <a:buNone/>
              <a:tabLst/>
              <a:defRPr sz="1960"/>
            </a:lvl3pPr>
            <a:lvl4pPr marL="451171" indent="0">
              <a:buNone/>
              <a:defRPr/>
            </a:lvl4pPr>
            <a:lvl5pPr marL="672088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16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71" y="1189176"/>
            <a:ext cx="5377147" cy="2486578"/>
          </a:xfrm>
        </p:spPr>
        <p:txBody>
          <a:bodyPr wrap="square">
            <a:spAutoFit/>
          </a:bodyPr>
          <a:lstStyle>
            <a:lvl1pPr marL="281592" indent="-281592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8"/>
            </a:lvl1pPr>
            <a:lvl2pPr marL="520546" indent="-228532">
              <a:defRPr sz="2352"/>
            </a:lvl2pPr>
            <a:lvl3pPr marL="685597" indent="-165051">
              <a:tabLst/>
              <a:defRPr sz="1960"/>
            </a:lvl3pPr>
            <a:lvl4pPr marL="863344" indent="-177748">
              <a:defRPr/>
            </a:lvl4pPr>
            <a:lvl5pPr marL="1028395" indent="-165051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2510" y="1189176"/>
            <a:ext cx="5377147" cy="2486578"/>
          </a:xfrm>
        </p:spPr>
        <p:txBody>
          <a:bodyPr wrap="square">
            <a:spAutoFit/>
          </a:bodyPr>
          <a:lstStyle>
            <a:lvl1pPr marL="281592" indent="-281592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8"/>
            </a:lvl1pPr>
            <a:lvl2pPr marL="520546" indent="-228532">
              <a:defRPr sz="2352"/>
            </a:lvl2pPr>
            <a:lvl3pPr marL="685597" indent="-165051">
              <a:tabLst/>
              <a:defRPr sz="1960"/>
            </a:lvl3pPr>
            <a:lvl4pPr marL="863344" indent="-177748">
              <a:defRPr/>
            </a:lvl4pPr>
            <a:lvl5pPr marL="1028395" indent="-165051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3658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71" y="1189176"/>
            <a:ext cx="5377147" cy="2486578"/>
          </a:xfrm>
        </p:spPr>
        <p:txBody>
          <a:bodyPr wrap="square">
            <a:spAutoFit/>
          </a:bodyPr>
          <a:lstStyle>
            <a:lvl1pPr marL="281592" indent="-281592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528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546" indent="-228532">
              <a:defRPr sz="2352"/>
            </a:lvl2pPr>
            <a:lvl3pPr marL="685597" indent="-165051">
              <a:tabLst/>
              <a:defRPr sz="1960"/>
            </a:lvl3pPr>
            <a:lvl4pPr marL="863344" indent="-177748">
              <a:defRPr/>
            </a:lvl4pPr>
            <a:lvl5pPr marL="1028395" indent="-165051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2510" y="1189176"/>
            <a:ext cx="5377147" cy="2486578"/>
          </a:xfrm>
        </p:spPr>
        <p:txBody>
          <a:bodyPr wrap="square">
            <a:spAutoFit/>
          </a:bodyPr>
          <a:lstStyle>
            <a:lvl1pPr marL="281592" indent="-281592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528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546" indent="-228532">
              <a:defRPr sz="2352"/>
            </a:lvl2pPr>
            <a:lvl3pPr marL="685597" indent="-165051">
              <a:tabLst/>
              <a:defRPr sz="1960"/>
            </a:lvl3pPr>
            <a:lvl4pPr marL="863344" indent="-177748">
              <a:defRPr/>
            </a:lvl4pPr>
            <a:lvl5pPr marL="1028395" indent="-165051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2479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5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27024" y="6478587"/>
            <a:ext cx="761800" cy="379413"/>
          </a:xfrm>
          <a:prstGeom prst="rect">
            <a:avLst/>
          </a:prstGeom>
        </p:spPr>
        <p:txBody>
          <a:bodyPr/>
          <a:lstStyle/>
          <a:p>
            <a:fld id="{6A4C1A4A-E5E6-4CC1-B72C-A20A4EB3E2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9220" y="791866"/>
            <a:ext cx="12188825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00"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05335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73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827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871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88825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0" tIns="45710" rIns="4571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76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169" y="1197323"/>
            <a:ext cx="11650487" cy="1956973"/>
          </a:xfrm>
        </p:spPr>
        <p:txBody>
          <a:bodyPr/>
          <a:lstStyle>
            <a:lvl1pPr marL="0" indent="0">
              <a:buNone/>
              <a:defRPr sz="3234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33962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57291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79827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102998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5815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169" y="1189178"/>
            <a:ext cx="11650488" cy="2396047"/>
          </a:xfrm>
          <a:prstGeom prst="rect">
            <a:avLst/>
          </a:prstGeom>
        </p:spPr>
        <p:txBody>
          <a:bodyPr/>
          <a:lstStyle>
            <a:lvl1pPr marL="284705" indent="-284705">
              <a:buClr>
                <a:schemeClr val="tx1"/>
              </a:buClr>
              <a:buSzPct val="90000"/>
              <a:buFont typeface="Arial" pitchFamily="34" charset="0"/>
              <a:buChar char="•"/>
              <a:defRPr sz="352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073" indent="-275370">
              <a:buClr>
                <a:schemeClr val="tx1"/>
              </a:buClr>
              <a:buSzPct val="90000"/>
              <a:buFont typeface="Arial" pitchFamily="34" charset="0"/>
              <a:buChar char="•"/>
              <a:defRPr sz="3136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4777" indent="-284705">
              <a:buClr>
                <a:schemeClr val="tx1"/>
              </a:buClr>
              <a:buSzPct val="90000"/>
              <a:buFont typeface="Arial" pitchFamily="34" charset="0"/>
              <a:buChar char="•"/>
              <a:defRPr sz="274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8807" indent="-224030">
              <a:buClr>
                <a:schemeClr val="tx1"/>
              </a:buClr>
              <a:buSzPct val="90000"/>
              <a:buFont typeface="Arial" pitchFamily="34" charset="0"/>
              <a:buChar char="•"/>
              <a:defRPr sz="235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2837" indent="-224030">
              <a:buClr>
                <a:schemeClr val="tx1"/>
              </a:buClr>
              <a:buSzPct val="90000"/>
              <a:buFont typeface="Arial" pitchFamily="34" charset="0"/>
              <a:buChar char="•"/>
              <a:defRPr sz="196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7"/>
            <a:ext cx="12188826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6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23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032" y="3877272"/>
            <a:ext cx="8961914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172" y="2075840"/>
            <a:ext cx="8961914" cy="1801436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699" y="471124"/>
            <a:ext cx="2506819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723" y="3877277"/>
            <a:ext cx="8961914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2" y="2075840"/>
            <a:ext cx="8961914" cy="1801436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91069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204542" y="470411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9169" y="2084172"/>
            <a:ext cx="8961914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2" y="2084187"/>
            <a:ext cx="8961914" cy="1793090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699" y="471124"/>
            <a:ext cx="2506819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0" y="3878574"/>
            <a:ext cx="896191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0926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auto">
          <a:xfrm>
            <a:off x="269169" y="2084172"/>
            <a:ext cx="8961914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2" y="2084186"/>
            <a:ext cx="8961914" cy="1793104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91069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204542" y="470411"/>
            <a:ext cx="1522008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69" y="3877271"/>
            <a:ext cx="896191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89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269169" y="2084172"/>
            <a:ext cx="8961914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2" y="2081645"/>
            <a:ext cx="8961914" cy="1795633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2" y="3877277"/>
            <a:ext cx="8961914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698" y="471123"/>
            <a:ext cx="2506819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7206" y="6467476"/>
            <a:ext cx="8379817" cy="3889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1427023" y="6478324"/>
            <a:ext cx="761802" cy="37835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>
                <a:solidFill>
                  <a:schemeClr val="accent4"/>
                </a:solidFill>
              </a:defRPr>
            </a:lvl1pPr>
          </a:lstStyle>
          <a:p>
            <a:fld id="{13C7C2A1-6219-4FFB-8871-7AF0864EF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6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69" y="2081644"/>
            <a:ext cx="8961914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69" y="3877272"/>
            <a:ext cx="8961914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91069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202673" y="470411"/>
            <a:ext cx="1522008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0" y="0"/>
            <a:ext cx="12188826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170" y="2084172"/>
            <a:ext cx="71695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232" y="2082468"/>
            <a:ext cx="7171087" cy="1794808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2" y="3880391"/>
            <a:ext cx="7171087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205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0"/>
            <a:ext cx="12188826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gray">
          <a:xfrm>
            <a:off x="269170" y="2084172"/>
            <a:ext cx="71695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4173"/>
            <a:ext cx="7171087" cy="1793104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14" y="3880391"/>
            <a:ext cx="7171087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89512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204542" y="470411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4" y="0"/>
            <a:ext cx="12187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gray">
          <a:xfrm>
            <a:off x="269169" y="2084172"/>
            <a:ext cx="6273340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2468"/>
            <a:ext cx="6274895" cy="1794808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14" y="3880391"/>
            <a:ext cx="6274895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205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4" y="0"/>
            <a:ext cx="12187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 bwMode="gray">
          <a:xfrm>
            <a:off x="269169" y="2084172"/>
            <a:ext cx="6273340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2463"/>
            <a:ext cx="6274895" cy="1794808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14" y="3880365"/>
            <a:ext cx="6274895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89512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233" y="6061423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1218882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gray">
          <a:xfrm>
            <a:off x="269170" y="2084172"/>
            <a:ext cx="71695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2468"/>
            <a:ext cx="7171087" cy="1794808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67614" y="3880391"/>
            <a:ext cx="7171087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17609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1218882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 bwMode="gray">
          <a:xfrm>
            <a:off x="269170" y="2084172"/>
            <a:ext cx="71695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89512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2468"/>
            <a:ext cx="7171087" cy="1794808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67614" y="3880391"/>
            <a:ext cx="7171087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17612" y="470411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" y="2"/>
            <a:ext cx="12188202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gray">
          <a:xfrm>
            <a:off x="269170" y="2084172"/>
            <a:ext cx="5377148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2" y="2082468"/>
            <a:ext cx="5378705" cy="2691360"/>
          </a:xfrm>
          <a:noFill/>
        </p:spPr>
        <p:txBody>
          <a:bodyPr lIns="146304" tIns="91440" rIns="146304" bIns="91440" anchor="t" anchorCtr="0"/>
          <a:lstStyle>
            <a:lvl1pPr>
              <a:defRPr sz="529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12" y="4773828"/>
            <a:ext cx="5378705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205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" y="2"/>
            <a:ext cx="12188202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 bwMode="gray">
          <a:xfrm>
            <a:off x="269170" y="2084172"/>
            <a:ext cx="5377148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91069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2" y="2082468"/>
            <a:ext cx="5378705" cy="2691360"/>
          </a:xfrm>
          <a:noFill/>
        </p:spPr>
        <p:txBody>
          <a:bodyPr lIns="146304" tIns="91440" rIns="146304" bIns="91440" anchor="t" anchorCtr="0"/>
          <a:lstStyle>
            <a:lvl1pPr>
              <a:defRPr sz="529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12" y="4773828"/>
            <a:ext cx="5378705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17584" y="6061423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1" y="3"/>
            <a:ext cx="12187089" cy="685799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170" y="2084172"/>
            <a:ext cx="7169531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4172"/>
            <a:ext cx="7171087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169" y="4773827"/>
            <a:ext cx="5378705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205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GRID2a.jpg"/>
          <p:cNvPicPr>
            <a:picLocks noChangeAspect="1"/>
          </p:cNvPicPr>
          <p:nvPr userDrawn="1"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9651" cy="685667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85277" y="2326039"/>
            <a:ext cx="11832983" cy="4398590"/>
            <a:chOff x="185277" y="2326039"/>
            <a:chExt cx="12064064" cy="4484488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185277" y="5351423"/>
              <a:ext cx="1459104" cy="1459104"/>
            </a:xfrm>
            <a:prstGeom prst="rect">
              <a:avLst/>
            </a:prstGeom>
            <a:solidFill>
              <a:srgbClr val="EC008C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1700271" y="5351423"/>
              <a:ext cx="1459104" cy="1459104"/>
            </a:xfrm>
            <a:prstGeom prst="rect">
              <a:avLst/>
            </a:prstGeom>
            <a:solidFill>
              <a:srgbClr val="EC008C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3215265" y="5351423"/>
              <a:ext cx="1459104" cy="1459104"/>
            </a:xfrm>
            <a:prstGeom prst="rect">
              <a:avLst/>
            </a:prstGeom>
            <a:solidFill>
              <a:srgbClr val="EC008C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4730259" y="5351423"/>
              <a:ext cx="1459104" cy="1459104"/>
            </a:xfrm>
            <a:prstGeom prst="rect">
              <a:avLst/>
            </a:prstGeom>
            <a:solidFill>
              <a:srgbClr val="EC008C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>
              <a:off x="6245253" y="5351423"/>
              <a:ext cx="1459104" cy="1459104"/>
            </a:xfrm>
            <a:prstGeom prst="rect">
              <a:avLst/>
            </a:prstGeom>
            <a:solidFill>
              <a:srgbClr val="EC008C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7760247" y="5351423"/>
              <a:ext cx="1459104" cy="1459104"/>
            </a:xfrm>
            <a:prstGeom prst="rect">
              <a:avLst/>
            </a:prstGeom>
            <a:solidFill>
              <a:srgbClr val="EC008C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auto">
            <a:xfrm>
              <a:off x="9275241" y="5351423"/>
              <a:ext cx="1459104" cy="1459104"/>
            </a:xfrm>
            <a:prstGeom prst="rect">
              <a:avLst/>
            </a:prstGeom>
            <a:solidFill>
              <a:srgbClr val="EC008C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185277" y="2326039"/>
              <a:ext cx="12064064" cy="1459104"/>
              <a:chOff x="185277" y="2031977"/>
              <a:chExt cx="12064064" cy="1459104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185277" y="2031977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1700271" y="2031977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215265" y="2031977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730259" y="2031977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245253" y="2031977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7760247" y="2031977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9275241" y="2031977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0790237" y="2031977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 userDrawn="1"/>
          </p:nvGrpSpPr>
          <p:grpSpPr>
            <a:xfrm>
              <a:off x="185277" y="3845414"/>
              <a:ext cx="12064064" cy="1459104"/>
              <a:chOff x="185277" y="3564719"/>
              <a:chExt cx="12064064" cy="1459104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185277" y="3564719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1700271" y="3564719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15265" y="3564719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4730259" y="3564719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245253" y="3564719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7760247" y="3564719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9275241" y="3564719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10790237" y="3564719"/>
                <a:ext cx="1459104" cy="14591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33" name="Rectangle 32"/>
            <p:cNvSpPr/>
            <p:nvPr userDrawn="1"/>
          </p:nvSpPr>
          <p:spPr bwMode="auto">
            <a:xfrm>
              <a:off x="10790237" y="5351423"/>
              <a:ext cx="1459104" cy="1459104"/>
            </a:xfrm>
            <a:prstGeom prst="rect">
              <a:avLst/>
            </a:prstGeom>
            <a:solidFill>
              <a:srgbClr val="EC008C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79376" y="267869"/>
            <a:ext cx="12188825" cy="6460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19064" y="791866"/>
            <a:ext cx="12188825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00"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0892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1" y="3"/>
            <a:ext cx="12187089" cy="685799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gray">
          <a:xfrm>
            <a:off x="269170" y="2084172"/>
            <a:ext cx="7169531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291068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14" y="2084173"/>
            <a:ext cx="7171087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169" y="4769656"/>
            <a:ext cx="5378705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17609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" y="7783"/>
            <a:ext cx="12184110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 bwMode="gray">
          <a:xfrm>
            <a:off x="269233" y="2084186"/>
            <a:ext cx="7169531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170" y="2084172"/>
            <a:ext cx="7169531" cy="2689656"/>
          </a:xfrm>
          <a:noFill/>
        </p:spPr>
        <p:txBody>
          <a:bodyPr lIns="146304" tIns="91440" rIns="146304" bIns="91440" anchor="t" anchorCtr="0"/>
          <a:lstStyle>
            <a:lvl1pPr>
              <a:defRPr sz="6468" spc="-98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69171" y="4772272"/>
            <a:ext cx="7169531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6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205" y="471125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" y="7784"/>
            <a:ext cx="12184110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 bwMode="gray">
          <a:xfrm>
            <a:off x="269233" y="1187644"/>
            <a:ext cx="7169531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170" y="1186843"/>
            <a:ext cx="7169531" cy="1793882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69170" y="2979168"/>
            <a:ext cx="7169531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6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9" y="4773828"/>
            <a:ext cx="1792383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17584" y="6061423"/>
            <a:ext cx="1522008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232" y="1187644"/>
            <a:ext cx="9858042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70" y="1186356"/>
            <a:ext cx="9856549" cy="2697988"/>
          </a:xfrm>
          <a:noFill/>
        </p:spPr>
        <p:txBody>
          <a:bodyPr tIns="91440" bIns="91440" anchor="t" anchorCtr="0"/>
          <a:lstStyle>
            <a:lvl1pPr>
              <a:defRPr sz="7056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70" y="3877272"/>
            <a:ext cx="98581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73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232" y="1187644"/>
            <a:ext cx="9858042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70" y="1186356"/>
            <a:ext cx="9856549" cy="2697988"/>
          </a:xfrm>
          <a:noFill/>
        </p:spPr>
        <p:txBody>
          <a:bodyPr tIns="91440" bIns="91440" anchor="t" anchorCtr="0"/>
          <a:lstStyle>
            <a:lvl1pPr>
              <a:defRPr sz="7056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69" y="2084173"/>
            <a:ext cx="11650488" cy="1796217"/>
          </a:xfrm>
          <a:noFill/>
        </p:spPr>
        <p:txBody>
          <a:bodyPr tIns="91440" bIns="91440" anchor="t" anchorCtr="0"/>
          <a:lstStyle>
            <a:lvl1pPr>
              <a:defRPr sz="8624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89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69" y="2084173"/>
            <a:ext cx="11650488" cy="1796217"/>
          </a:xfrm>
          <a:noFill/>
        </p:spPr>
        <p:txBody>
          <a:bodyPr tIns="91440" bIns="91440" anchor="t" anchorCtr="0"/>
          <a:lstStyle>
            <a:lvl1pPr>
              <a:defRPr sz="8624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08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69" y="2084173"/>
            <a:ext cx="11650488" cy="1796217"/>
          </a:xfrm>
          <a:noFill/>
        </p:spPr>
        <p:txBody>
          <a:bodyPr tIns="91440" bIns="91440" anchor="t" anchorCtr="0"/>
          <a:lstStyle>
            <a:lvl1pPr>
              <a:defRPr sz="8624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02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169" y="1189178"/>
            <a:ext cx="11650488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0"/>
            </a:lvl2pPr>
            <a:lvl3pPr marL="224030" indent="0">
              <a:buNone/>
              <a:defRPr/>
            </a:lvl3pPr>
            <a:lvl4pPr marL="448059" indent="0">
              <a:buNone/>
              <a:defRPr/>
            </a:lvl4pPr>
            <a:lvl5pPr marL="67208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05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169" y="1189178"/>
            <a:ext cx="11650488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0"/>
            </a:lvl2pPr>
            <a:lvl3pPr marL="224030" indent="0">
              <a:buNone/>
              <a:defRPr/>
            </a:lvl3pPr>
            <a:lvl4pPr marL="448059" indent="0">
              <a:buNone/>
              <a:defRPr/>
            </a:lvl4pPr>
            <a:lvl5pPr marL="67208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20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88" y="0"/>
            <a:ext cx="12450764" cy="699452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74638" y="2582863"/>
            <a:ext cx="6909555" cy="3664420"/>
          </a:xfrm>
          <a:prstGeom prst="rect">
            <a:avLst/>
          </a:prstGeom>
          <a:solidFill>
            <a:srgbClr val="68217A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4244" tIns="147395" rIns="184244" bIns="147395" rtlCol="0" anchor="t" anchorCtr="0"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DACFB-7C71-4E89-89D2-7BBA40B7BF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591134"/>
            <a:ext cx="6909555" cy="1822989"/>
          </a:xfrm>
          <a:noFill/>
        </p:spPr>
        <p:txBody>
          <a:bodyPr lIns="137160" tIns="137160" rIns="137160" bIns="137160" anchor="t" anchorCtr="0">
            <a:normAutofit/>
          </a:bodyPr>
          <a:lstStyle>
            <a:lvl1pPr>
              <a:defRPr sz="5400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9170" y="3342118"/>
            <a:ext cx="5943600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40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2742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69" y="1189177"/>
            <a:ext cx="11650488" cy="2055306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1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69" y="1189177"/>
            <a:ext cx="11650488" cy="2055306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51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71" y="1189176"/>
            <a:ext cx="5377147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8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0"/>
            </a:lvl2pPr>
            <a:lvl3pPr marL="227141" indent="0">
              <a:buNone/>
              <a:tabLst/>
              <a:defRPr sz="1960"/>
            </a:lvl3pPr>
            <a:lvl4pPr marL="451171" indent="0">
              <a:buNone/>
              <a:defRPr/>
            </a:lvl4pPr>
            <a:lvl5pPr marL="672088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2510" y="1189176"/>
            <a:ext cx="5377147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8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0"/>
            </a:lvl2pPr>
            <a:lvl3pPr marL="227141" indent="0">
              <a:buNone/>
              <a:tabLst/>
              <a:defRPr sz="1960"/>
            </a:lvl3pPr>
            <a:lvl4pPr marL="451171" indent="0">
              <a:buNone/>
              <a:defRPr/>
            </a:lvl4pPr>
            <a:lvl5pPr marL="672088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0525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71" y="1189176"/>
            <a:ext cx="5377147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8"/>
            </a:lvl1pPr>
            <a:lvl2pPr marL="0" indent="0">
              <a:buNone/>
              <a:defRPr sz="1960"/>
            </a:lvl2pPr>
            <a:lvl3pPr marL="227141" indent="0">
              <a:buNone/>
              <a:tabLst/>
              <a:defRPr sz="1960"/>
            </a:lvl3pPr>
            <a:lvl4pPr marL="451171" indent="0">
              <a:buNone/>
              <a:defRPr/>
            </a:lvl4pPr>
            <a:lvl5pPr marL="672088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2510" y="1189176"/>
            <a:ext cx="5377147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8"/>
            </a:lvl1pPr>
            <a:lvl2pPr marL="0" indent="0">
              <a:buNone/>
              <a:defRPr sz="1960"/>
            </a:lvl2pPr>
            <a:lvl3pPr marL="227141" indent="0">
              <a:buNone/>
              <a:tabLst/>
              <a:defRPr sz="1960"/>
            </a:lvl3pPr>
            <a:lvl4pPr marL="451171" indent="0">
              <a:buNone/>
              <a:defRPr/>
            </a:lvl4pPr>
            <a:lvl5pPr marL="672088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80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71" y="1189176"/>
            <a:ext cx="5377147" cy="2486578"/>
          </a:xfrm>
        </p:spPr>
        <p:txBody>
          <a:bodyPr wrap="square">
            <a:spAutoFit/>
          </a:bodyPr>
          <a:lstStyle>
            <a:lvl1pPr marL="281592" indent="-281592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8"/>
            </a:lvl1pPr>
            <a:lvl2pPr marL="520546" indent="-228532">
              <a:defRPr sz="2352"/>
            </a:lvl2pPr>
            <a:lvl3pPr marL="685597" indent="-165051">
              <a:tabLst/>
              <a:defRPr sz="1960"/>
            </a:lvl3pPr>
            <a:lvl4pPr marL="863344" indent="-177748">
              <a:defRPr/>
            </a:lvl4pPr>
            <a:lvl5pPr marL="1028395" indent="-165051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2510" y="1189176"/>
            <a:ext cx="5377147" cy="2486578"/>
          </a:xfrm>
        </p:spPr>
        <p:txBody>
          <a:bodyPr wrap="square">
            <a:spAutoFit/>
          </a:bodyPr>
          <a:lstStyle>
            <a:lvl1pPr marL="281592" indent="-281592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8"/>
            </a:lvl1pPr>
            <a:lvl2pPr marL="520546" indent="-228532">
              <a:defRPr sz="2352"/>
            </a:lvl2pPr>
            <a:lvl3pPr marL="685597" indent="-165051">
              <a:tabLst/>
              <a:defRPr sz="1960"/>
            </a:lvl3pPr>
            <a:lvl4pPr marL="863344" indent="-177748">
              <a:defRPr/>
            </a:lvl4pPr>
            <a:lvl5pPr marL="1028395" indent="-165051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80036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71" y="1189176"/>
            <a:ext cx="5377147" cy="2486578"/>
          </a:xfrm>
        </p:spPr>
        <p:txBody>
          <a:bodyPr wrap="square">
            <a:spAutoFit/>
          </a:bodyPr>
          <a:lstStyle>
            <a:lvl1pPr marL="281592" indent="-281592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528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546" indent="-228532">
              <a:defRPr sz="2352"/>
            </a:lvl2pPr>
            <a:lvl3pPr marL="685597" indent="-165051">
              <a:tabLst/>
              <a:defRPr sz="1960"/>
            </a:lvl3pPr>
            <a:lvl4pPr marL="863344" indent="-177748">
              <a:defRPr/>
            </a:lvl4pPr>
            <a:lvl5pPr marL="1028395" indent="-165051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2510" y="1189176"/>
            <a:ext cx="5377147" cy="2486578"/>
          </a:xfrm>
        </p:spPr>
        <p:txBody>
          <a:bodyPr wrap="square">
            <a:spAutoFit/>
          </a:bodyPr>
          <a:lstStyle>
            <a:lvl1pPr marL="281592" indent="-281592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528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546" indent="-228532">
              <a:defRPr sz="2352"/>
            </a:lvl2pPr>
            <a:lvl3pPr marL="685597" indent="-165051">
              <a:tabLst/>
              <a:defRPr sz="1960"/>
            </a:lvl3pPr>
            <a:lvl4pPr marL="863344" indent="-177748">
              <a:defRPr/>
            </a:lvl4pPr>
            <a:lvl5pPr marL="1028395" indent="-165051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74515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41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125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6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874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.t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144" y="0"/>
            <a:ext cx="12452620" cy="69945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74638" y="2582863"/>
            <a:ext cx="6909555" cy="3664420"/>
          </a:xfrm>
          <a:prstGeom prst="rect">
            <a:avLst/>
          </a:prstGeom>
          <a:solidFill>
            <a:srgbClr val="00BCF2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4244" tIns="147395" rIns="184244" bIns="147395" rtlCol="0" anchor="t" anchorCtr="0"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DACFB-7C71-4E89-89D2-7BBA40B7BF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591134"/>
            <a:ext cx="6909555" cy="1822989"/>
          </a:xfrm>
          <a:noFill/>
        </p:spPr>
        <p:txBody>
          <a:bodyPr lIns="137160" tIns="137160" rIns="137160" bIns="137160" anchor="t" anchorCtr="0">
            <a:normAutofit/>
          </a:bodyPr>
          <a:lstStyle>
            <a:lvl1pPr>
              <a:defRPr sz="5400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9170" y="3342118"/>
            <a:ext cx="5943600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40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05745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25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88825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0" tIns="45710" rIns="4571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76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169" y="1197323"/>
            <a:ext cx="11650487" cy="1956973"/>
          </a:xfrm>
        </p:spPr>
        <p:txBody>
          <a:bodyPr/>
          <a:lstStyle>
            <a:lvl1pPr marL="0" indent="0">
              <a:buNone/>
              <a:defRPr sz="3234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33962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57291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79827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102998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4299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169" y="1189178"/>
            <a:ext cx="11650488" cy="2396047"/>
          </a:xfrm>
          <a:prstGeom prst="rect">
            <a:avLst/>
          </a:prstGeom>
        </p:spPr>
        <p:txBody>
          <a:bodyPr/>
          <a:lstStyle>
            <a:lvl1pPr marL="284705" indent="-284705">
              <a:buClr>
                <a:schemeClr val="tx1"/>
              </a:buClr>
              <a:buSzPct val="90000"/>
              <a:buFont typeface="Arial" pitchFamily="34" charset="0"/>
              <a:buChar char="•"/>
              <a:defRPr sz="352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073" indent="-275370">
              <a:buClr>
                <a:schemeClr val="tx1"/>
              </a:buClr>
              <a:buSzPct val="90000"/>
              <a:buFont typeface="Arial" pitchFamily="34" charset="0"/>
              <a:buChar char="•"/>
              <a:defRPr sz="3136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4777" indent="-284705">
              <a:buClr>
                <a:schemeClr val="tx1"/>
              </a:buClr>
              <a:buSzPct val="90000"/>
              <a:buFont typeface="Arial" pitchFamily="34" charset="0"/>
              <a:buChar char="•"/>
              <a:defRPr sz="274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8807" indent="-224030">
              <a:buClr>
                <a:schemeClr val="tx1"/>
              </a:buClr>
              <a:buSzPct val="90000"/>
              <a:buFont typeface="Arial" pitchFamily="34" charset="0"/>
              <a:buChar char="•"/>
              <a:defRPr sz="235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2837" indent="-224030">
              <a:buClr>
                <a:schemeClr val="tx1"/>
              </a:buClr>
              <a:buSzPct val="90000"/>
              <a:buFont typeface="Arial" pitchFamily="34" charset="0"/>
              <a:buChar char="•"/>
              <a:defRPr sz="196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7"/>
            <a:ext cx="12188826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6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16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712" y="457201"/>
            <a:ext cx="10924098" cy="1371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08" tIns="47857" rIns="95708" bIns="47857" numCol="1" anchor="t" anchorCtr="0" compatLnSpc="1">
            <a:prstTxWarp prst="textNoShape">
              <a:avLst/>
            </a:prstTxWarp>
          </a:bodyPr>
          <a:lstStyle>
            <a:lvl1pPr algn="l">
              <a:defRPr kumimoji="0" lang="en-GB" sz="5331" b="1" i="0" u="none" strike="noStrike" kern="0" cap="none" spc="-13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aletBook" pitchFamily="50" charset="0"/>
                <a:ea typeface="MS PGothic" pitchFamily="34" charset="-128"/>
                <a:cs typeface="+mj-cs"/>
              </a:defRPr>
            </a:lvl1pPr>
          </a:lstStyle>
          <a:p>
            <a:pPr marL="0" marR="0" lvl="0" indent="0" algn="l" defTabSz="127587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53712" y="1828800"/>
            <a:ext cx="10924098" cy="1752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08" tIns="47857" rIns="95708" bIns="47857" numCol="1" anchor="t" anchorCtr="0" compatLnSpc="1">
            <a:prstTxWarp prst="textNoShape">
              <a:avLst/>
            </a:prstTxWarp>
          </a:bodyPr>
          <a:lstStyle>
            <a:lvl1pPr marL="0" indent="0" algn="l">
              <a:buNone/>
              <a:defRPr kumimoji="0" lang="en-GB" sz="2666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aletBook" pitchFamily="50" charset="0"/>
                <a:ea typeface="MS PGothic" pitchFamily="34" charset="-128"/>
                <a:cs typeface="+mn-cs"/>
              </a:defRPr>
            </a:lvl1pPr>
            <a:lvl2pPr marL="609371" indent="0" algn="ctr">
              <a:buNone/>
              <a:defRPr/>
            </a:lvl2pPr>
            <a:lvl3pPr marL="1218742" indent="0" algn="ctr">
              <a:buNone/>
              <a:defRPr/>
            </a:lvl3pPr>
            <a:lvl4pPr marL="1828115" indent="0" algn="ctr">
              <a:buNone/>
              <a:defRPr/>
            </a:lvl4pPr>
            <a:lvl5pPr marL="2437487" indent="0" algn="ctr">
              <a:buNone/>
              <a:defRPr/>
            </a:lvl5pPr>
            <a:lvl6pPr marL="3046858" indent="0" algn="ctr">
              <a:buNone/>
              <a:defRPr/>
            </a:lvl6pPr>
            <a:lvl7pPr marL="3656229" indent="0" algn="ctr">
              <a:buNone/>
              <a:defRPr/>
            </a:lvl7pPr>
            <a:lvl8pPr marL="4265600" indent="0" algn="ctr">
              <a:buNone/>
              <a:defRPr/>
            </a:lvl8pPr>
            <a:lvl9pPr marL="4874971" indent="0" algn="ctr">
              <a:buNone/>
              <a:defRPr/>
            </a:lvl9pPr>
          </a:lstStyle>
          <a:p>
            <a:pPr marL="478188" marR="0" lvl="0" indent="-478188" algn="l" defTabSz="127587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FF0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15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41743" y="1837252"/>
            <a:ext cx="1056364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145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18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aletBook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8481" y="1268415"/>
            <a:ext cx="10454261" cy="2308324"/>
          </a:xfrm>
        </p:spPr>
        <p:txBody>
          <a:bodyPr/>
          <a:lstStyle>
            <a:lvl1pPr marL="0" indent="0">
              <a:spcAft>
                <a:spcPts val="1600"/>
              </a:spcAft>
              <a:buFont typeface="Verdana" pitchFamily="34" charset="0"/>
              <a:buNone/>
              <a:defRPr/>
            </a:lvl1pPr>
            <a:lvl2pPr marL="355467" indent="-355467">
              <a:spcAft>
                <a:spcPts val="1600"/>
              </a:spcAft>
              <a:buFont typeface="Verdana" pitchFamily="34" charset="0"/>
              <a:buChar char="•"/>
              <a:defRPr lang="en-US" sz="2666" kern="1200" dirty="0" smtClean="0">
                <a:solidFill>
                  <a:schemeClr val="tx2"/>
                </a:solidFill>
                <a:latin typeface="ChaletBook" pitchFamily="50" charset="0"/>
                <a:ea typeface="ＭＳ Ｐゴシック" pitchFamily="-65" charset="-128"/>
                <a:cs typeface="ＭＳ Ｐゴシック" pitchFamily="-65" charset="-128"/>
              </a:defRPr>
            </a:lvl2pPr>
            <a:lvl3pPr marL="706701" indent="-355467">
              <a:spcAft>
                <a:spcPts val="1600"/>
              </a:spcAft>
              <a:buFont typeface="Calibri" pitchFamily="34" charset="0"/>
              <a:buChar char="–"/>
              <a:defRPr/>
            </a:lvl3pPr>
            <a:lvl4pPr marL="1083328" indent="-372393">
              <a:spcAft>
                <a:spcPts val="1600"/>
              </a:spcAft>
              <a:buFont typeface="Calibri" pitchFamily="34" charset="0"/>
              <a:buChar char="–"/>
              <a:defRPr/>
            </a:lvl4pPr>
            <a:lvl5pPr marL="1438793" indent="-355467">
              <a:spcAft>
                <a:spcPts val="1600"/>
              </a:spcAft>
              <a:buFont typeface="Calibri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3232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8515" y="1268415"/>
            <a:ext cx="5139230" cy="2308324"/>
          </a:xfrm>
        </p:spPr>
        <p:txBody>
          <a:bodyPr/>
          <a:lstStyle>
            <a:lvl1pPr marL="0" indent="0">
              <a:spcAft>
                <a:spcPts val="1600"/>
              </a:spcAft>
              <a:buFont typeface="Verdana" pitchFamily="34" charset="0"/>
              <a:buNone/>
              <a:defRPr/>
            </a:lvl1pPr>
            <a:lvl2pPr marL="355467" indent="-355467">
              <a:spcAft>
                <a:spcPts val="1600"/>
              </a:spcAft>
              <a:buFont typeface="Verdana" pitchFamily="34" charset="0"/>
              <a:buChar char="•"/>
              <a:defRPr lang="en-US" sz="2666" kern="1200" dirty="0" smtClean="0">
                <a:solidFill>
                  <a:schemeClr val="tx2"/>
                </a:solidFill>
                <a:latin typeface="ChaletBook" pitchFamily="50" charset="0"/>
                <a:ea typeface="ＭＳ Ｐゴシック" pitchFamily="-65" charset="-128"/>
                <a:cs typeface="ＭＳ Ｐゴシック" pitchFamily="-65" charset="-128"/>
              </a:defRPr>
            </a:lvl2pPr>
            <a:lvl3pPr marL="706701" indent="-355467">
              <a:spcAft>
                <a:spcPts val="1600"/>
              </a:spcAft>
              <a:buFont typeface="Calibri" pitchFamily="34" charset="0"/>
              <a:buChar char="–"/>
              <a:defRPr/>
            </a:lvl3pPr>
            <a:lvl4pPr marL="1083328" indent="-372393">
              <a:spcAft>
                <a:spcPts val="1600"/>
              </a:spcAft>
              <a:buFont typeface="Calibri" pitchFamily="34" charset="0"/>
              <a:buChar char="–"/>
              <a:defRPr/>
            </a:lvl4pPr>
            <a:lvl5pPr marL="1438793" indent="-355467">
              <a:spcAft>
                <a:spcPts val="1600"/>
              </a:spcAft>
              <a:buFont typeface="Calibri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3545" y="1268415"/>
            <a:ext cx="5139230" cy="2308324"/>
          </a:xfrm>
        </p:spPr>
        <p:txBody>
          <a:bodyPr/>
          <a:lstStyle>
            <a:lvl1pPr marL="0" indent="0">
              <a:spcAft>
                <a:spcPts val="1600"/>
              </a:spcAft>
              <a:buFont typeface="Verdana" pitchFamily="34" charset="0"/>
              <a:buNone/>
              <a:defRPr/>
            </a:lvl1pPr>
            <a:lvl2pPr marL="355467" indent="-355467">
              <a:spcAft>
                <a:spcPts val="1600"/>
              </a:spcAft>
              <a:buFont typeface="Verdana" pitchFamily="34" charset="0"/>
              <a:buChar char="•"/>
              <a:defRPr lang="en-US" sz="2666" kern="1200" dirty="0" smtClean="0">
                <a:solidFill>
                  <a:schemeClr val="tx2"/>
                </a:solidFill>
                <a:latin typeface="ChaletBook" pitchFamily="50" charset="0"/>
                <a:ea typeface="ＭＳ Ｐゴシック" pitchFamily="-65" charset="-128"/>
                <a:cs typeface="ＭＳ Ｐゴシック" pitchFamily="-65" charset="-128"/>
              </a:defRPr>
            </a:lvl2pPr>
            <a:lvl3pPr marL="706701" indent="-355467">
              <a:spcAft>
                <a:spcPts val="1600"/>
              </a:spcAft>
              <a:buFont typeface="Calibri" pitchFamily="34" charset="0"/>
              <a:buChar char="–"/>
              <a:defRPr/>
            </a:lvl3pPr>
            <a:lvl4pPr marL="1083328" indent="-372393">
              <a:spcAft>
                <a:spcPts val="1600"/>
              </a:spcAft>
              <a:buFont typeface="Calibri" pitchFamily="34" charset="0"/>
              <a:buChar char="–"/>
              <a:defRPr/>
            </a:lvl4pPr>
            <a:lvl5pPr marL="1438793" indent="-355467">
              <a:spcAft>
                <a:spcPts val="1600"/>
              </a:spcAft>
              <a:buFont typeface="Calibri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2033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7148" y="2089546"/>
            <a:ext cx="11294530" cy="26789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 spc="-184"/>
            </a:lvl1pPr>
          </a:lstStyle>
          <a:p>
            <a:pPr lvl="0"/>
            <a:r>
              <a:rPr lang="en-US" smtClean="0">
                <a:sym typeface="Gill Sans" pitchFamily="-110" charset="0"/>
              </a:rPr>
              <a:t>Click to edit Master title style</a:t>
            </a:r>
            <a:endParaRPr lang="en-US" dirty="0">
              <a:sym typeface="Gill San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845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9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42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376" y="267869"/>
            <a:ext cx="12188825" cy="646042"/>
          </a:xfrm>
          <a:prstGeom prst="rect">
            <a:avLst/>
          </a:prstGeom>
        </p:spPr>
        <p:txBody>
          <a:bodyPr vert="horz" lIns="320040" tIns="152357" rIns="53325" bIns="53325" rtlCol="0" anchor="ctr">
            <a:normAutofit/>
          </a:bodyPr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47206" y="6477873"/>
            <a:ext cx="8379817" cy="380127"/>
          </a:xfrm>
          <a:prstGeom prst="rect">
            <a:avLst/>
          </a:prstGeom>
        </p:spPr>
        <p:txBody>
          <a:bodyPr vert="horz" lIns="76179" tIns="38089" rIns="76179" bIns="38089" rtlCol="0" anchor="ctr"/>
          <a:lstStyle>
            <a:lvl1pPr algn="l">
              <a:defRPr sz="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344034" y="1600200"/>
            <a:ext cx="11324317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11427025" y="6477874"/>
            <a:ext cx="761800" cy="380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AADACFB-7C71-4E89-89D2-7BBA40B7BF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7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5" r:id="rId2"/>
    <p:sldLayoutId id="2147484004" r:id="rId3"/>
    <p:sldLayoutId id="2147483936" r:id="rId4"/>
    <p:sldLayoutId id="2147483937" r:id="rId5"/>
    <p:sldLayoutId id="2147483869" r:id="rId6"/>
    <p:sldLayoutId id="2147484010" r:id="rId7"/>
    <p:sldLayoutId id="2147484011" r:id="rId8"/>
    <p:sldLayoutId id="2147484012" r:id="rId9"/>
    <p:sldLayoutId id="2147484013" r:id="rId10"/>
    <p:sldLayoutId id="2147483982" r:id="rId11"/>
    <p:sldLayoutId id="2147484008" r:id="rId12"/>
    <p:sldLayoutId id="2147484009" r:id="rId13"/>
    <p:sldLayoutId id="2147483986" r:id="rId14"/>
    <p:sldLayoutId id="2147483987" r:id="rId15"/>
    <p:sldLayoutId id="2147484114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0" algn="l" defTabSz="1088105" rtl="0" eaLnBrk="1" latinLnBrk="0" hangingPunct="1">
        <a:lnSpc>
          <a:spcPct val="90000"/>
        </a:lnSpc>
        <a:spcBef>
          <a:spcPct val="0"/>
        </a:spcBef>
        <a:buNone/>
        <a:defRPr lang="en-US" sz="4000" kern="1200" spc="-58" baseline="0" dirty="0">
          <a:solidFill>
            <a:schemeClr val="bg1"/>
          </a:solidFill>
          <a:latin typeface="Segoe UI Light" pitchFamily="34" charset="0"/>
          <a:ea typeface="Segoe UI" pitchFamily="34" charset="0"/>
          <a:cs typeface="Segoe UI" pitchFamily="34" charset="0"/>
        </a:defRPr>
      </a:lvl1pPr>
    </p:titleStyle>
    <p:bodyStyle>
      <a:lvl1pPr marL="0" indent="0" algn="l" defTabSz="1088105" rtl="0" eaLnBrk="1" latinLnBrk="0" hangingPunct="1">
        <a:spcBef>
          <a:spcPts val="1800"/>
        </a:spcBef>
        <a:buClr>
          <a:schemeClr val="accent4"/>
        </a:buClr>
        <a:buSzPct val="100000"/>
        <a:buFont typeface="Wingdings" pitchFamily="2" charset="2"/>
        <a:buNone/>
        <a:defRPr sz="2400" kern="12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76070" indent="-194396" algn="l" defTabSz="108810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761712" indent="-173236" algn="l" defTabSz="108810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047354" indent="-177204" algn="l" defTabSz="1088105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285389" indent="-179849" algn="l" defTabSz="1088105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992290" indent="-272026" algn="l" defTabSz="1088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342" indent="-272026" algn="l" defTabSz="1088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396" indent="-272026" algn="l" defTabSz="1088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448" indent="-272026" algn="l" defTabSz="1088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53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05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159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11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264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316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369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422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5" userDrawn="1">
          <p15:clr>
            <a:srgbClr val="5ACBF0"/>
          </p15:clr>
        </p15:guide>
        <p15:guide id="2" pos="671" userDrawn="1">
          <p15:clr>
            <a:srgbClr val="5ACBF0"/>
          </p15:clr>
        </p15:guide>
        <p15:guide id="3" pos="1247" userDrawn="1">
          <p15:clr>
            <a:srgbClr val="5ACBF0"/>
          </p15:clr>
        </p15:guide>
        <p15:guide id="4" pos="1823" userDrawn="1">
          <p15:clr>
            <a:srgbClr val="5ACBF0"/>
          </p15:clr>
        </p15:guide>
        <p15:guide id="5" pos="2399" userDrawn="1">
          <p15:clr>
            <a:srgbClr val="5ACBF0"/>
          </p15:clr>
        </p15:guide>
        <p15:guide id="6" pos="2975" userDrawn="1">
          <p15:clr>
            <a:srgbClr val="5ACBF0"/>
          </p15:clr>
        </p15:guide>
        <p15:guide id="7" pos="3551" userDrawn="1">
          <p15:clr>
            <a:srgbClr val="5ACBF0"/>
          </p15:clr>
        </p15:guide>
        <p15:guide id="8" pos="4127" userDrawn="1">
          <p15:clr>
            <a:srgbClr val="5ACBF0"/>
          </p15:clr>
        </p15:guide>
        <p15:guide id="9" pos="4703" userDrawn="1">
          <p15:clr>
            <a:srgbClr val="5ACBF0"/>
          </p15:clr>
        </p15:guide>
        <p15:guide id="10" pos="5255" userDrawn="1">
          <p15:clr>
            <a:srgbClr val="5ACBF0"/>
          </p15:clr>
        </p15:guide>
        <p15:guide id="11" pos="5855" userDrawn="1">
          <p15:clr>
            <a:srgbClr val="5ACBF0"/>
          </p15:clr>
        </p15:guide>
        <p15:guide id="12" pos="6431" userDrawn="1">
          <p15:clr>
            <a:srgbClr val="5ACBF0"/>
          </p15:clr>
        </p15:guide>
        <p15:guide id="13" pos="7007" userDrawn="1">
          <p15:clr>
            <a:srgbClr val="5ACBF0"/>
          </p15:clr>
        </p15:guide>
        <p15:guide id="14" pos="7583" userDrawn="1">
          <p15:clr>
            <a:srgbClr val="5ACBF0"/>
          </p15:clr>
        </p15:guide>
        <p15:guide id="15" orient="horz" pos="1872" userDrawn="1">
          <p15:clr>
            <a:srgbClr val="5ACBF0"/>
          </p15:clr>
        </p15:guide>
        <p15:guide id="16" orient="horz" pos="1296" userDrawn="1">
          <p15:clr>
            <a:srgbClr val="5ACBF0"/>
          </p15:clr>
        </p15:guide>
        <p15:guide id="17" orient="horz" pos="720" userDrawn="1">
          <p15:clr>
            <a:srgbClr val="5ACBF0"/>
          </p15:clr>
        </p15:guide>
        <p15:guide id="18" orient="horz" pos="144" userDrawn="1">
          <p15:clr>
            <a:srgbClr val="5ACBF0"/>
          </p15:clr>
        </p15:guide>
        <p15:guide id="19" orient="horz" pos="2448" userDrawn="1">
          <p15:clr>
            <a:srgbClr val="5ACBF0"/>
          </p15:clr>
        </p15:guide>
        <p15:guide id="20" orient="horz" pos="3024" userDrawn="1">
          <p15:clr>
            <a:srgbClr val="5ACBF0"/>
          </p15:clr>
        </p15:guide>
        <p15:guide id="21" orient="horz" pos="3600" userDrawn="1">
          <p15:clr>
            <a:srgbClr val="5ACBF0"/>
          </p15:clr>
        </p15:guide>
        <p15:guide id="22" orient="horz" pos="4176" userDrawn="1">
          <p15:clr>
            <a:srgbClr val="5ACBF0"/>
          </p15:clr>
        </p15:guide>
        <p15:guide id="23" orient="horz" pos="2160" userDrawn="1">
          <p15:clr>
            <a:srgbClr val="F26B43"/>
          </p15:clr>
        </p15:guide>
        <p15:guide id="24" orient="horz" pos="240" userDrawn="1">
          <p15:clr>
            <a:srgbClr val="F26B43"/>
          </p15:clr>
        </p15:guide>
        <p15:guide id="25" orient="horz" pos="4080" userDrawn="1">
          <p15:clr>
            <a:srgbClr val="F26B43"/>
          </p15:clr>
        </p15:guide>
        <p15:guide id="26" pos="3839" userDrawn="1">
          <p15:clr>
            <a:srgbClr val="F26B43"/>
          </p15:clr>
        </p15:guide>
        <p15:guide id="27" pos="191" userDrawn="1">
          <p15:clr>
            <a:srgbClr val="F26B43"/>
          </p15:clr>
        </p15:guide>
        <p15:guide id="28" pos="74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70" y="289512"/>
            <a:ext cx="11652805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171" y="1189178"/>
            <a:ext cx="11650486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32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  <p:sldLayoutId id="2147484032" r:id="rId18"/>
    <p:sldLayoutId id="2147484033" r:id="rId19"/>
    <p:sldLayoutId id="2147484034" r:id="rId20"/>
    <p:sldLayoutId id="2147484035" r:id="rId21"/>
    <p:sldLayoutId id="2147484036" r:id="rId22"/>
    <p:sldLayoutId id="2147484037" r:id="rId23"/>
    <p:sldLayoutId id="2147484038" r:id="rId24"/>
    <p:sldLayoutId id="2147484039" r:id="rId25"/>
    <p:sldLayoutId id="2147484040" r:id="rId26"/>
    <p:sldLayoutId id="2147484041" r:id="rId27"/>
    <p:sldLayoutId id="2147484042" r:id="rId28"/>
    <p:sldLayoutId id="2147484043" r:id="rId29"/>
    <p:sldLayoutId id="2147484044" r:id="rId30"/>
    <p:sldLayoutId id="2147484045" r:id="rId31"/>
    <p:sldLayoutId id="2147484046" r:id="rId32"/>
    <p:sldLayoutId id="2147484047" r:id="rId33"/>
    <p:sldLayoutId id="2147484048" r:id="rId34"/>
    <p:sldLayoutId id="2147484049" r:id="rId35"/>
    <p:sldLayoutId id="2147484050" r:id="rId36"/>
    <p:sldLayoutId id="2147484051" r:id="rId37"/>
    <p:sldLayoutId id="2147484052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093" rtl="0" eaLnBrk="1" latinLnBrk="0" hangingPunct="1">
        <a:lnSpc>
          <a:spcPct val="90000"/>
        </a:lnSpc>
        <a:spcBef>
          <a:spcPct val="0"/>
        </a:spcBef>
        <a:buNone/>
        <a:defRPr lang="en-US" sz="5292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044" marR="0" indent="-336044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519" marR="0" indent="-236475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2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103" marR="0" indent="-224030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132" marR="0" indent="-224030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161" marR="0" indent="-224030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755" indent="-228523" algn="l" defTabSz="914093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1" indent="-228523" algn="l" defTabSz="914093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48" indent="-228523" algn="l" defTabSz="914093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3" algn="l" defTabSz="914093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57046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914093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9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5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8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4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2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70" y="289512"/>
            <a:ext cx="11652805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171" y="1189178"/>
            <a:ext cx="11650486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21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  <p:sldLayoutId id="2147484071" r:id="rId18"/>
    <p:sldLayoutId id="2147484072" r:id="rId19"/>
    <p:sldLayoutId id="2147484073" r:id="rId20"/>
    <p:sldLayoutId id="2147484074" r:id="rId21"/>
    <p:sldLayoutId id="2147484075" r:id="rId22"/>
    <p:sldLayoutId id="2147484076" r:id="rId23"/>
    <p:sldLayoutId id="2147484077" r:id="rId24"/>
    <p:sldLayoutId id="2147484078" r:id="rId25"/>
    <p:sldLayoutId id="2147484079" r:id="rId26"/>
    <p:sldLayoutId id="2147484080" r:id="rId27"/>
    <p:sldLayoutId id="2147484081" r:id="rId28"/>
    <p:sldLayoutId id="2147484082" r:id="rId29"/>
    <p:sldLayoutId id="2147484083" r:id="rId30"/>
    <p:sldLayoutId id="2147484084" r:id="rId31"/>
    <p:sldLayoutId id="2147484085" r:id="rId32"/>
    <p:sldLayoutId id="2147484086" r:id="rId33"/>
    <p:sldLayoutId id="2147484087" r:id="rId34"/>
    <p:sldLayoutId id="2147484088" r:id="rId35"/>
    <p:sldLayoutId id="2147484089" r:id="rId36"/>
    <p:sldLayoutId id="2147484090" r:id="rId37"/>
    <p:sldLayoutId id="2147484091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093" rtl="0" eaLnBrk="1" latinLnBrk="0" hangingPunct="1">
        <a:lnSpc>
          <a:spcPct val="90000"/>
        </a:lnSpc>
        <a:spcBef>
          <a:spcPct val="0"/>
        </a:spcBef>
        <a:buNone/>
        <a:defRPr lang="en-US" sz="5292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044" marR="0" indent="-336044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519" marR="0" indent="-236475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2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103" marR="0" indent="-224030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132" marR="0" indent="-224030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161" marR="0" indent="-224030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755" indent="-228523" algn="l" defTabSz="914093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1" indent="-228523" algn="l" defTabSz="914093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48" indent="-228523" algn="l" defTabSz="914093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3" algn="l" defTabSz="914093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57046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914093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9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5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8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4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2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.DUARTE\Desktop\skype_4x3_backgroun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4086" y="498482"/>
            <a:ext cx="10563648" cy="94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015" y="1752585"/>
            <a:ext cx="1056364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14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75872" rtl="0" eaLnBrk="0" fontAlgn="base" hangingPunct="0">
        <a:spcBef>
          <a:spcPct val="0"/>
        </a:spcBef>
        <a:spcAft>
          <a:spcPct val="0"/>
        </a:spcAft>
        <a:defRPr sz="3732" b="1" spc="-67" baseline="0">
          <a:solidFill>
            <a:schemeClr val="bg1"/>
          </a:solidFill>
          <a:latin typeface="ChaletBook" pitchFamily="50" charset="0"/>
          <a:ea typeface="MS PGothic" pitchFamily="34" charset="-128"/>
          <a:cs typeface="+mj-cs"/>
        </a:defRPr>
      </a:lvl1pPr>
      <a:lvl2pPr algn="l" defTabSz="1275872" rtl="0" eaLnBrk="0" fontAlgn="base" hangingPunct="0">
        <a:spcBef>
          <a:spcPct val="0"/>
        </a:spcBef>
        <a:spcAft>
          <a:spcPct val="0"/>
        </a:spcAft>
        <a:defRPr sz="3332" b="1">
          <a:solidFill>
            <a:srgbClr val="00AFF0"/>
          </a:solidFill>
          <a:latin typeface="Arial" pitchFamily="34" charset="0"/>
          <a:ea typeface="MS PGothic" pitchFamily="34" charset="-128"/>
          <a:cs typeface="ＭＳ Ｐゴシック"/>
        </a:defRPr>
      </a:lvl2pPr>
      <a:lvl3pPr algn="l" defTabSz="1275872" rtl="0" eaLnBrk="0" fontAlgn="base" hangingPunct="0">
        <a:spcBef>
          <a:spcPct val="0"/>
        </a:spcBef>
        <a:spcAft>
          <a:spcPct val="0"/>
        </a:spcAft>
        <a:defRPr sz="3332" b="1">
          <a:solidFill>
            <a:srgbClr val="00AFF0"/>
          </a:solidFill>
          <a:latin typeface="Arial" pitchFamily="34" charset="0"/>
          <a:ea typeface="MS PGothic" pitchFamily="34" charset="-128"/>
          <a:cs typeface="ＭＳ Ｐゴシック"/>
        </a:defRPr>
      </a:lvl3pPr>
      <a:lvl4pPr algn="l" defTabSz="1275872" rtl="0" eaLnBrk="0" fontAlgn="base" hangingPunct="0">
        <a:spcBef>
          <a:spcPct val="0"/>
        </a:spcBef>
        <a:spcAft>
          <a:spcPct val="0"/>
        </a:spcAft>
        <a:defRPr sz="3332" b="1">
          <a:solidFill>
            <a:srgbClr val="00AFF0"/>
          </a:solidFill>
          <a:latin typeface="Arial" pitchFamily="34" charset="0"/>
          <a:ea typeface="MS PGothic" pitchFamily="34" charset="-128"/>
          <a:cs typeface="ＭＳ Ｐゴシック"/>
        </a:defRPr>
      </a:lvl4pPr>
      <a:lvl5pPr algn="l" defTabSz="1275872" rtl="0" eaLnBrk="0" fontAlgn="base" hangingPunct="0">
        <a:spcBef>
          <a:spcPct val="0"/>
        </a:spcBef>
        <a:spcAft>
          <a:spcPct val="0"/>
        </a:spcAft>
        <a:defRPr sz="3332" b="1">
          <a:solidFill>
            <a:srgbClr val="00AFF0"/>
          </a:solidFill>
          <a:latin typeface="Arial" pitchFamily="34" charset="0"/>
          <a:ea typeface="MS PGothic" pitchFamily="34" charset="-128"/>
          <a:cs typeface="ＭＳ Ｐゴシック"/>
        </a:defRPr>
      </a:lvl5pPr>
      <a:lvl6pPr marL="609371" algn="l" defTabSz="1275872" rtl="0" fontAlgn="base">
        <a:spcBef>
          <a:spcPct val="0"/>
        </a:spcBef>
        <a:spcAft>
          <a:spcPct val="0"/>
        </a:spcAft>
        <a:defRPr sz="3332" b="1">
          <a:solidFill>
            <a:srgbClr val="00AFF0"/>
          </a:solidFill>
          <a:latin typeface="Arial" pitchFamily="34" charset="0"/>
          <a:ea typeface="ＭＳ Ｐゴシック"/>
          <a:cs typeface="ＭＳ Ｐゴシック"/>
        </a:defRPr>
      </a:lvl6pPr>
      <a:lvl7pPr marL="1218742" algn="l" defTabSz="1275872" rtl="0" fontAlgn="base">
        <a:spcBef>
          <a:spcPct val="0"/>
        </a:spcBef>
        <a:spcAft>
          <a:spcPct val="0"/>
        </a:spcAft>
        <a:defRPr sz="3332" b="1">
          <a:solidFill>
            <a:srgbClr val="00AFF0"/>
          </a:solidFill>
          <a:latin typeface="Arial" pitchFamily="34" charset="0"/>
          <a:ea typeface="ＭＳ Ｐゴシック"/>
          <a:cs typeface="ＭＳ Ｐゴシック"/>
        </a:defRPr>
      </a:lvl7pPr>
      <a:lvl8pPr marL="1828115" algn="l" defTabSz="1275872" rtl="0" fontAlgn="base">
        <a:spcBef>
          <a:spcPct val="0"/>
        </a:spcBef>
        <a:spcAft>
          <a:spcPct val="0"/>
        </a:spcAft>
        <a:defRPr sz="3332" b="1">
          <a:solidFill>
            <a:srgbClr val="00AFF0"/>
          </a:solidFill>
          <a:latin typeface="Arial" pitchFamily="34" charset="0"/>
          <a:ea typeface="ＭＳ Ｐゴシック"/>
          <a:cs typeface="ＭＳ Ｐゴシック"/>
        </a:defRPr>
      </a:lvl8pPr>
      <a:lvl9pPr marL="2437487" algn="l" defTabSz="1275872" rtl="0" fontAlgn="base">
        <a:spcBef>
          <a:spcPct val="0"/>
        </a:spcBef>
        <a:spcAft>
          <a:spcPct val="0"/>
        </a:spcAft>
        <a:defRPr sz="3332" b="1">
          <a:solidFill>
            <a:srgbClr val="00AFF0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226398" indent="-226398" algn="l" defTabSz="1275872" rtl="0" eaLnBrk="0" fontAlgn="base" hangingPunct="0">
        <a:spcBef>
          <a:spcPts val="1600"/>
        </a:spcBef>
        <a:spcAft>
          <a:spcPct val="0"/>
        </a:spcAft>
        <a:buClr>
          <a:schemeClr val="bg1"/>
        </a:buClr>
        <a:buSzPct val="95000"/>
        <a:buFont typeface="Wingdings" pitchFamily="2" charset="2"/>
        <a:buChar char=""/>
        <a:defRPr sz="2666" spc="-67" baseline="0">
          <a:solidFill>
            <a:schemeClr val="bg1"/>
          </a:solidFill>
          <a:latin typeface="ChaletBook" pitchFamily="50" charset="0"/>
          <a:ea typeface="MS PGothic" pitchFamily="34" charset="-128"/>
          <a:cs typeface="+mn-cs"/>
        </a:defRPr>
      </a:lvl1pPr>
      <a:lvl2pPr marL="463377" indent="-236978" algn="l" defTabSz="1275872" rtl="0" eaLnBrk="0" fontAlgn="base" hangingPunct="0">
        <a:spcBef>
          <a:spcPts val="267"/>
        </a:spcBef>
        <a:spcAft>
          <a:spcPct val="0"/>
        </a:spcAft>
        <a:buClr>
          <a:schemeClr val="bg1"/>
        </a:buClr>
        <a:buFont typeface="Wingdings" pitchFamily="2" charset="2"/>
        <a:buChar char=""/>
        <a:defRPr sz="2399" spc="-67" baseline="0">
          <a:solidFill>
            <a:schemeClr val="bg1"/>
          </a:solidFill>
          <a:latin typeface="ChaletBook" pitchFamily="50" charset="0"/>
          <a:ea typeface="MS PGothic" pitchFamily="34" charset="-128"/>
          <a:cs typeface="+mn-cs"/>
        </a:defRPr>
      </a:lvl2pPr>
      <a:lvl3pPr marL="687659" indent="-224283" algn="l" defTabSz="1275872" rtl="0" eaLnBrk="0" fontAlgn="base" hangingPunct="0">
        <a:spcBef>
          <a:spcPts val="267"/>
        </a:spcBef>
        <a:spcAft>
          <a:spcPct val="0"/>
        </a:spcAft>
        <a:buClr>
          <a:schemeClr val="bg1"/>
        </a:buClr>
        <a:buFont typeface="Wingdings" pitchFamily="2" charset="2"/>
        <a:buChar char=""/>
        <a:defRPr sz="2132" spc="-67" baseline="0">
          <a:solidFill>
            <a:schemeClr val="bg1"/>
          </a:solidFill>
          <a:latin typeface="ChaletBook" pitchFamily="50" charset="0"/>
          <a:ea typeface="MS PGothic" pitchFamily="34" charset="-128"/>
          <a:cs typeface="+mn-cs"/>
        </a:defRPr>
      </a:lvl3pPr>
      <a:lvl4pPr marL="914058" indent="-226398" algn="l" defTabSz="1275872" rtl="0" eaLnBrk="0" fontAlgn="base" hangingPunct="0">
        <a:spcBef>
          <a:spcPts val="267"/>
        </a:spcBef>
        <a:spcAft>
          <a:spcPct val="0"/>
        </a:spcAft>
        <a:buClr>
          <a:schemeClr val="bg1"/>
        </a:buClr>
        <a:buFont typeface="Wingdings" pitchFamily="2" charset="2"/>
        <a:buChar char=""/>
        <a:defRPr sz="1866" spc="-67" baseline="0">
          <a:solidFill>
            <a:schemeClr val="bg1"/>
          </a:solidFill>
          <a:latin typeface="ChaletBook" pitchFamily="50" charset="0"/>
          <a:ea typeface="MS PGothic" pitchFamily="34" charset="-128"/>
          <a:cs typeface="+mn-cs"/>
        </a:defRPr>
      </a:lvl4pPr>
      <a:lvl5pPr marL="1072749" indent="-158691" algn="l" defTabSz="1275872" rtl="0" eaLnBrk="0" fontAlgn="base" hangingPunct="0">
        <a:spcBef>
          <a:spcPts val="267"/>
        </a:spcBef>
        <a:spcAft>
          <a:spcPct val="0"/>
        </a:spcAft>
        <a:buClr>
          <a:schemeClr val="bg1"/>
        </a:buClr>
        <a:buFont typeface="Wingdings" pitchFamily="2" charset="2"/>
        <a:buChar char=""/>
        <a:defRPr sz="1600" spc="-67" baseline="0">
          <a:solidFill>
            <a:schemeClr val="bg1"/>
          </a:solidFill>
          <a:latin typeface="ChaletBook" pitchFamily="50" charset="0"/>
          <a:ea typeface="MS PGothic" pitchFamily="34" charset="-128"/>
          <a:cs typeface="+mn-cs"/>
        </a:defRPr>
      </a:lvl5pPr>
      <a:lvl6pPr marL="3480612" indent="-317381" algn="l" defTabSz="1275872" rtl="0" fontAlgn="base">
        <a:spcBef>
          <a:spcPct val="20000"/>
        </a:spcBef>
        <a:spcAft>
          <a:spcPct val="0"/>
        </a:spcAft>
        <a:buClr>
          <a:srgbClr val="00AFF0"/>
        </a:buClr>
        <a:buFont typeface="Wingdings" pitchFamily="2" charset="2"/>
        <a:buChar char=""/>
        <a:defRPr sz="2666">
          <a:solidFill>
            <a:srgbClr val="404040"/>
          </a:solidFill>
          <a:latin typeface="+mn-lt"/>
          <a:ea typeface="+mn-ea"/>
          <a:cs typeface="+mn-cs"/>
        </a:defRPr>
      </a:lvl6pPr>
      <a:lvl7pPr marL="4089983" indent="-317381" algn="l" defTabSz="1275872" rtl="0" fontAlgn="base">
        <a:spcBef>
          <a:spcPct val="20000"/>
        </a:spcBef>
        <a:spcAft>
          <a:spcPct val="0"/>
        </a:spcAft>
        <a:buClr>
          <a:srgbClr val="00AFF0"/>
        </a:buClr>
        <a:buFont typeface="Wingdings" pitchFamily="2" charset="2"/>
        <a:buChar char=""/>
        <a:defRPr sz="2666">
          <a:solidFill>
            <a:srgbClr val="404040"/>
          </a:solidFill>
          <a:latin typeface="+mn-lt"/>
          <a:ea typeface="+mn-ea"/>
          <a:cs typeface="+mn-cs"/>
        </a:defRPr>
      </a:lvl7pPr>
      <a:lvl8pPr marL="4699355" indent="-317381" algn="l" defTabSz="1275872" rtl="0" fontAlgn="base">
        <a:spcBef>
          <a:spcPct val="20000"/>
        </a:spcBef>
        <a:spcAft>
          <a:spcPct val="0"/>
        </a:spcAft>
        <a:buClr>
          <a:srgbClr val="00AFF0"/>
        </a:buClr>
        <a:buFont typeface="Wingdings" pitchFamily="2" charset="2"/>
        <a:buChar char=""/>
        <a:defRPr sz="2666">
          <a:solidFill>
            <a:srgbClr val="404040"/>
          </a:solidFill>
          <a:latin typeface="+mn-lt"/>
          <a:ea typeface="+mn-ea"/>
          <a:cs typeface="+mn-cs"/>
        </a:defRPr>
      </a:lvl8pPr>
      <a:lvl9pPr marL="5308726" indent="-317381" algn="l" defTabSz="1275872" rtl="0" fontAlgn="base">
        <a:spcBef>
          <a:spcPct val="20000"/>
        </a:spcBef>
        <a:spcAft>
          <a:spcPct val="0"/>
        </a:spcAft>
        <a:buClr>
          <a:srgbClr val="00AFF0"/>
        </a:buClr>
        <a:buFont typeface="Wingdings" pitchFamily="2" charset="2"/>
        <a:buChar char=""/>
        <a:defRPr sz="2666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4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371" algn="l" defTabSz="121874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742" algn="l" defTabSz="121874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115" algn="l" defTabSz="121874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487" algn="l" defTabSz="121874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858" algn="l" defTabSz="121874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9" algn="l" defTabSz="121874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4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4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 descr="MIC2370 - 38 - sl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23" y="1125538"/>
            <a:ext cx="1171058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69671" y="6410325"/>
            <a:ext cx="2844059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C3419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2189" y="6410327"/>
            <a:ext cx="620021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</a:defRPr>
            </a:lvl1pPr>
          </a:lstStyle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C3419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0452" y="6410327"/>
            <a:ext cx="624254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</a:defRPr>
            </a:lvl1pPr>
          </a:lstStyle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fld id="{01A9B051-F2F5-453F-A3F3-0D051EA40F34}" type="slidenum">
              <a:rPr lang="en-US" smtClean="0">
                <a:solidFill>
                  <a:srgbClr val="2C3419"/>
                </a:solidFill>
              </a:rPr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2C341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9123" y="142877"/>
            <a:ext cx="1171058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19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599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99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599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599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599">
          <a:solidFill>
            <a:schemeClr val="bg1"/>
          </a:solidFill>
          <a:latin typeface="Arial" charset="0"/>
        </a:defRPr>
      </a:lvl5pPr>
      <a:lvl6pPr marL="457063" algn="ctr" rtl="0" fontAlgn="base">
        <a:spcBef>
          <a:spcPct val="0"/>
        </a:spcBef>
        <a:spcAft>
          <a:spcPct val="0"/>
        </a:spcAft>
        <a:defRPr sz="2599">
          <a:solidFill>
            <a:schemeClr val="bg1"/>
          </a:solidFill>
          <a:latin typeface="Arial" charset="0"/>
        </a:defRPr>
      </a:lvl6pPr>
      <a:lvl7pPr marL="914126" algn="ctr" rtl="0" fontAlgn="base">
        <a:spcBef>
          <a:spcPct val="0"/>
        </a:spcBef>
        <a:spcAft>
          <a:spcPct val="0"/>
        </a:spcAft>
        <a:defRPr sz="2599">
          <a:solidFill>
            <a:schemeClr val="bg1"/>
          </a:solidFill>
          <a:latin typeface="Arial" charset="0"/>
        </a:defRPr>
      </a:lvl7pPr>
      <a:lvl8pPr marL="1371189" algn="ctr" rtl="0" fontAlgn="base">
        <a:spcBef>
          <a:spcPct val="0"/>
        </a:spcBef>
        <a:spcAft>
          <a:spcPct val="0"/>
        </a:spcAft>
        <a:defRPr sz="2599">
          <a:solidFill>
            <a:schemeClr val="bg1"/>
          </a:solidFill>
          <a:latin typeface="Arial" charset="0"/>
        </a:defRPr>
      </a:lvl8pPr>
      <a:lvl9pPr marL="1828251" algn="ctr" rtl="0" fontAlgn="base">
        <a:spcBef>
          <a:spcPct val="0"/>
        </a:spcBef>
        <a:spcAft>
          <a:spcPct val="0"/>
        </a:spcAft>
        <a:defRPr sz="2599">
          <a:solidFill>
            <a:schemeClr val="bg1"/>
          </a:solidFill>
          <a:latin typeface="Arial" charset="0"/>
        </a:defRPr>
      </a:lvl9pPr>
    </p:titleStyle>
    <p:bodyStyle>
      <a:lvl1pPr marL="342797" indent="-342797" algn="l" rtl="0" fontAlgn="base">
        <a:spcBef>
          <a:spcPct val="20000"/>
        </a:spcBef>
        <a:spcAft>
          <a:spcPct val="0"/>
        </a:spcAft>
        <a:defRPr sz="2399">
          <a:solidFill>
            <a:schemeClr val="hlink"/>
          </a:solidFill>
          <a:latin typeface="+mn-lt"/>
          <a:ea typeface="+mn-ea"/>
          <a:cs typeface="+mn-cs"/>
        </a:defRPr>
      </a:lvl1pPr>
      <a:lvl2pPr marL="742727" indent="-285664" algn="l" rtl="0" fontAlgn="base">
        <a:spcBef>
          <a:spcPct val="20000"/>
        </a:spcBef>
        <a:spcAft>
          <a:spcPct val="0"/>
        </a:spcAft>
        <a:buChar char="–"/>
        <a:defRPr sz="2799">
          <a:solidFill>
            <a:schemeClr val="bg1"/>
          </a:solidFill>
          <a:latin typeface="+mn-lt"/>
        </a:defRPr>
      </a:lvl2pPr>
      <a:lvl3pPr marL="1142657" indent="-228531" algn="l" rtl="0" fontAlgn="base">
        <a:spcBef>
          <a:spcPct val="20000"/>
        </a:spcBef>
        <a:spcAft>
          <a:spcPct val="0"/>
        </a:spcAft>
        <a:buChar char="•"/>
        <a:defRPr sz="2399">
          <a:solidFill>
            <a:schemeClr val="bg1"/>
          </a:solidFill>
          <a:latin typeface="+mn-lt"/>
        </a:defRPr>
      </a:lvl3pPr>
      <a:lvl4pPr marL="1599720" indent="-228531" algn="l" rtl="0" fontAlgn="base">
        <a:spcBef>
          <a:spcPct val="20000"/>
        </a:spcBef>
        <a:spcAft>
          <a:spcPct val="0"/>
        </a:spcAft>
        <a:buChar char="–"/>
        <a:defRPr sz="1999">
          <a:solidFill>
            <a:schemeClr val="bg1"/>
          </a:solidFill>
          <a:latin typeface="+mn-lt"/>
        </a:defRPr>
      </a:lvl4pPr>
      <a:lvl5pPr marL="2056783" indent="-228531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bg1"/>
          </a:solidFill>
          <a:latin typeface="+mn-lt"/>
        </a:defRPr>
      </a:lvl5pPr>
      <a:lvl6pPr marL="2513846" indent="-228531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bg1"/>
          </a:solidFill>
          <a:latin typeface="+mn-lt"/>
        </a:defRPr>
      </a:lvl6pPr>
      <a:lvl7pPr marL="2970908" indent="-228531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bg1"/>
          </a:solidFill>
          <a:latin typeface="+mn-lt"/>
        </a:defRPr>
      </a:lvl7pPr>
      <a:lvl8pPr marL="3427971" indent="-228531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bg1"/>
          </a:solidFill>
          <a:latin typeface="+mn-lt"/>
        </a:defRPr>
      </a:lvl8pPr>
      <a:lvl9pPr marL="3885034" indent="-228531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bg1"/>
          </a:solidFill>
          <a:latin typeface="+mn-lt"/>
        </a:defRPr>
      </a:lvl9pPr>
    </p:bodyStyle>
    <p:otherStyle>
      <a:defPPr>
        <a:defRPr lang="el-G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hyperlink" Target="http://www.pil-network.com/" TargetMode="Externa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x.office.com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onozoom.com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academic/compare-office-365-education-plans-FX103045755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office.microsoft.com/en-gb/business/office-365-trust-center-cloud-computing-security-FX103030390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A-vanean@microsoft.com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951" y="2593134"/>
            <a:ext cx="5486400" cy="2743200"/>
          </a:xfrm>
        </p:spPr>
        <p:txBody>
          <a:bodyPr/>
          <a:lstStyle/>
          <a:p>
            <a:r>
              <a:rPr lang="en-US" dirty="0" smtClean="0"/>
              <a:t>Education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4294967295"/>
          </p:nvPr>
        </p:nvSpPr>
        <p:spPr>
          <a:xfrm>
            <a:off x="324133" y="4491614"/>
            <a:ext cx="5513959" cy="1099116"/>
          </a:xfrm>
        </p:spPr>
        <p:txBody>
          <a:bodyPr>
            <a:normAutofit fontScale="92500"/>
          </a:bodyPr>
          <a:lstStyle/>
          <a:p>
            <a:r>
              <a:rPr lang="en-US" sz="2100" dirty="0" smtClean="0"/>
              <a:t>Vanessa Antoniadou, Academic Program Manager</a:t>
            </a:r>
          </a:p>
          <a:p>
            <a:r>
              <a:rPr lang="en-US" sz="2100" dirty="0" smtClean="0"/>
              <a:t>28 May 2014</a:t>
            </a:r>
          </a:p>
          <a:p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500970" y="602485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marL="171450" indent="-171450">
              <a:buClr>
                <a:schemeClr val="accent4"/>
              </a:buClr>
              <a:buFont typeface="Wingdings" pitchFamily="2" charset="2"/>
              <a:buChar char="§"/>
            </a:pPr>
            <a:endParaRPr lang="en-US" sz="1200" dirty="0" err="1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46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Partners in Learning Network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52720" y="1714365"/>
            <a:ext cx="3258954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999" dirty="0" smtClean="0">
                <a:solidFill>
                  <a:srgbClr val="FFFFFF"/>
                </a:solidFill>
                <a:hlinkClick r:id="rId2"/>
              </a:rPr>
              <a:t>www.pil-network.com</a:t>
            </a:r>
            <a:endParaRPr lang="en-US" sz="1999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3854" y="2343067"/>
            <a:ext cx="5218121" cy="3479594"/>
          </a:xfrm>
          <a:prstGeom prst="rect">
            <a:avLst/>
          </a:prstGeom>
          <a:noFill/>
        </p:spPr>
        <p:txBody>
          <a:bodyPr wrap="square" lIns="182832" tIns="146266" rIns="182832" bIns="146266" rtlCol="0">
            <a:spAutoFit/>
          </a:bodyPr>
          <a:lstStyle/>
          <a:p>
            <a:pPr marL="342797" indent="-342797" defTabSz="91412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99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Download free tools and applications</a:t>
            </a:r>
            <a:endParaRPr lang="el-GR" sz="2299" dirty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  <a:p>
            <a:pPr marL="342797" indent="-342797" defTabSz="91412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299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12,000</a:t>
            </a:r>
            <a:r>
              <a:rPr lang="el-GR" sz="2299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+</a:t>
            </a:r>
            <a:r>
              <a:rPr lang="en-US" sz="2299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 learning activities and lesson plans</a:t>
            </a:r>
            <a:endParaRPr lang="el-GR" sz="2299" dirty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  <a:p>
            <a:pPr marL="342797" indent="-342797" defTabSz="91412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99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Collaboration with like-minded teachers</a:t>
            </a:r>
          </a:p>
          <a:p>
            <a:pPr marL="342797" indent="-342797" defTabSz="91412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99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Professional development for teachers</a:t>
            </a:r>
          </a:p>
          <a:p>
            <a:pPr marL="342797" indent="-342797" defTabSz="91412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99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Hot topics discussions, discussion forums</a:t>
            </a:r>
            <a:endParaRPr lang="el-GR" sz="2299" dirty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853" y="1714365"/>
            <a:ext cx="469778" cy="469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85" y="1616609"/>
            <a:ext cx="6291979" cy="44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73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98" b="1" dirty="0"/>
              <a:t>Professional Development and Badges</a:t>
            </a:r>
            <a:r>
              <a:rPr lang="el-GR" sz="4798" b="1" dirty="0"/>
              <a:t/>
            </a:r>
            <a:br>
              <a:rPr lang="el-GR" sz="4798" b="1" dirty="0"/>
            </a:br>
            <a:endParaRPr lang="en-US" sz="4798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9" y="5067847"/>
            <a:ext cx="609282" cy="609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71" y="5067846"/>
            <a:ext cx="609282" cy="609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2" y="5040826"/>
            <a:ext cx="636300" cy="6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637" y="1350505"/>
            <a:ext cx="9508501" cy="3617151"/>
          </a:xfrm>
          <a:prstGeom prst="rect">
            <a:avLst/>
          </a:prstGeom>
          <a:noFill/>
        </p:spPr>
        <p:txBody>
          <a:bodyPr wrap="square" lIns="182784" tIns="146228" rIns="182784" bIns="146228" rtlCol="0">
            <a:spAutoFit/>
          </a:bodyPr>
          <a:lstStyle/>
          <a:p>
            <a:pPr marL="342694" indent="-342694" defTabSz="91385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398" b="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Badges for teachers: </a:t>
            </a:r>
            <a:r>
              <a:rPr lang="en-US" sz="2398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your achievements are recognized, earn badges for the skills and knowledge that are earned and shared</a:t>
            </a:r>
          </a:p>
          <a:p>
            <a:pPr marL="342694" indent="-342694" defTabSz="91385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398" b="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Badges for schools: </a:t>
            </a:r>
            <a:r>
              <a:rPr lang="en-US" sz="2398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Mentor, World Tour (applications open once a year). </a:t>
            </a:r>
          </a:p>
          <a:p>
            <a:pPr marL="342694" indent="-342694" defTabSz="91385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398" b="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Teaching with technology</a:t>
            </a:r>
            <a:r>
              <a:rPr lang="en-US" sz="2398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: </a:t>
            </a:r>
            <a:r>
              <a:rPr lang="el-GR" sz="2398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6 </a:t>
            </a:r>
            <a:r>
              <a:rPr lang="en-US" sz="2398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online learning courses to help you integrate technology into teaching practices and enable 21</a:t>
            </a:r>
            <a:r>
              <a:rPr lang="en-US" sz="2398" baseline="300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st</a:t>
            </a:r>
            <a:r>
              <a:rPr lang="en-US" sz="2398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 century skills acquisition.</a:t>
            </a:r>
            <a:endParaRPr lang="el-GR" sz="2398" dirty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  <a:p>
            <a:pPr marL="342694" indent="-342694" defTabSz="91385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398" b="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Windows in the Classroom: </a:t>
            </a:r>
            <a:r>
              <a:rPr lang="en-US" sz="2398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a series of videos that show real world examples of how software and devices can be used to enhance the learning experience.</a:t>
            </a:r>
            <a:endParaRPr lang="en-US" sz="2398" b="1" dirty="0"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98" y="5040828"/>
            <a:ext cx="609282" cy="6092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29" y="5040544"/>
            <a:ext cx="609282" cy="609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64" y="5067847"/>
            <a:ext cx="609282" cy="6092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76" y="5067923"/>
            <a:ext cx="609206" cy="6092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64" y="5088821"/>
            <a:ext cx="609206" cy="609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80" y="5067847"/>
            <a:ext cx="609282" cy="609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52" y="6024876"/>
            <a:ext cx="609441" cy="609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54" y="6024876"/>
            <a:ext cx="609441" cy="609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55" y="6024876"/>
            <a:ext cx="609441" cy="609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18" y="6024876"/>
            <a:ext cx="609442" cy="609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63" y="6024875"/>
            <a:ext cx="609441" cy="6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30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919" y="238720"/>
            <a:ext cx="1010006" cy="1010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251210"/>
            <a:ext cx="12188825" cy="646042"/>
          </a:xfrm>
        </p:spPr>
        <p:txBody>
          <a:bodyPr/>
          <a:lstStyle/>
          <a:p>
            <a:r>
              <a:rPr lang="en-US" b="1" dirty="0" smtClean="0"/>
              <a:t>Office Mix </a:t>
            </a:r>
            <a:r>
              <a:rPr lang="en-US" dirty="0" smtClean="0"/>
              <a:t>for PowerPoint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Office Mix </a:t>
            </a:r>
            <a:r>
              <a:rPr lang="el-GR" dirty="0" smtClean="0"/>
              <a:t>μετατρέπει τις </a:t>
            </a:r>
            <a:r>
              <a:rPr lang="en-US" dirty="0" smtClean="0"/>
              <a:t>PowerPoint </a:t>
            </a:r>
            <a:r>
              <a:rPr lang="el-GR" dirty="0" smtClean="0"/>
              <a:t>παρουσιάσεις σας σε </a:t>
            </a:r>
            <a:r>
              <a:rPr lang="el-GR" dirty="0" err="1" smtClean="0"/>
              <a:t>διαδραστικά</a:t>
            </a:r>
            <a:r>
              <a:rPr lang="el-GR" dirty="0" smtClean="0"/>
              <a:t> διαδικτυακά μαθήματα (</a:t>
            </a:r>
            <a:r>
              <a:rPr lang="en-US" dirty="0" smtClean="0"/>
              <a:t>mix).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Περιλαμβάνει ότι χρειάζεστε για να το πραγματοποιήσετε: ηχογραφήστε, βιντεογραφήστε, σημειώστε πάνω στις διαφάνειες, προσθέστε κουίζ, ασκήσεις</a:t>
            </a:r>
            <a:r>
              <a:rPr lang="en-US" dirty="0" smtClean="0"/>
              <a:t>, </a:t>
            </a:r>
            <a:r>
              <a:rPr lang="el-GR" dirty="0" smtClean="0"/>
              <a:t>ιστοσελίδες, κατευθείαν από το </a:t>
            </a:r>
            <a:r>
              <a:rPr lang="en-US" dirty="0" smtClean="0"/>
              <a:t>PowerPoint.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Προσθέστε ασκήσεις του </a:t>
            </a:r>
            <a:r>
              <a:rPr lang="en-US" dirty="0" smtClean="0"/>
              <a:t>CK-12 Foundation, Videos </a:t>
            </a:r>
            <a:r>
              <a:rPr lang="el-GR" dirty="0" smtClean="0"/>
              <a:t>του </a:t>
            </a:r>
            <a:r>
              <a:rPr lang="en-US" dirty="0" smtClean="0"/>
              <a:t>Khan Academy, </a:t>
            </a:r>
            <a:r>
              <a:rPr lang="el-GR" dirty="0" smtClean="0"/>
              <a:t>προσομοιώσεις για τη Φυσική από το </a:t>
            </a:r>
            <a:r>
              <a:rPr lang="en-US" dirty="0" err="1" smtClean="0"/>
              <a:t>PhET</a:t>
            </a:r>
            <a:r>
              <a:rPr lang="en-US" dirty="0" smtClean="0"/>
              <a:t> Sims</a:t>
            </a:r>
            <a:r>
              <a:rPr lang="el-GR" dirty="0" smtClean="0"/>
              <a:t> κτλ.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Δημοσιεύστε τα μαθήματά σας και δείτε στατιστικά που αφορούν τους μαθητές σε σχέση με το μάθημα.</a:t>
            </a:r>
            <a:endParaRPr lang="en-US" dirty="0" smtClean="0"/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mix.office.com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9076" y="6071524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marL="171450" indent="-171450">
              <a:buClr>
                <a:schemeClr val="accent4"/>
              </a:buClr>
              <a:buFont typeface="Wingdings" pitchFamily="2" charset="2"/>
              <a:buChar char="§"/>
            </a:pPr>
            <a:endParaRPr lang="en-US" sz="1200" dirty="0" err="1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9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55489" y="1600676"/>
            <a:ext cx="11342645" cy="4009334"/>
          </a:xfrm>
        </p:spPr>
        <p:txBody>
          <a:bodyPr>
            <a:normAutofit fontScale="92500" lnSpcReduction="10000"/>
          </a:bodyPr>
          <a:lstStyle/>
          <a:p>
            <a:pPr marL="342797" indent="-342797">
              <a:buClr>
                <a:srgbClr val="F002BD"/>
              </a:buClr>
              <a:buFont typeface="Arial" panose="020B0604020202020204" pitchFamily="34" charset="0"/>
              <a:buChar char="•"/>
            </a:pPr>
            <a:r>
              <a:rPr lang="el-GR" dirty="0" smtClean="0"/>
              <a:t>Ένα ιστορικό, </a:t>
            </a:r>
            <a:r>
              <a:rPr lang="el-GR" dirty="0" err="1" smtClean="0"/>
              <a:t>διαδραστικό</a:t>
            </a:r>
            <a:r>
              <a:rPr lang="el-GR" dirty="0" smtClean="0"/>
              <a:t> χρονοδιάγραμμα…</a:t>
            </a:r>
            <a:endParaRPr lang="en-US" dirty="0" smtClean="0"/>
          </a:p>
          <a:p>
            <a:pPr marL="342797" indent="-342797">
              <a:buClr>
                <a:srgbClr val="F002BD"/>
              </a:buClr>
              <a:buFont typeface="Arial" panose="020B0604020202020204" pitchFamily="34" charset="0"/>
              <a:buChar char="•"/>
            </a:pPr>
            <a:r>
              <a:rPr lang="el-GR" dirty="0" smtClean="0"/>
              <a:t>Ένα εργαλείο για παρουσιάσεις.</a:t>
            </a:r>
          </a:p>
          <a:p>
            <a:pPr marL="342797" indent="-342797">
              <a:buClr>
                <a:srgbClr val="F002BD"/>
              </a:buClr>
              <a:buFont typeface="Arial" panose="020B0604020202020204" pitchFamily="34" charset="0"/>
              <a:buChar char="•"/>
            </a:pPr>
            <a:r>
              <a:rPr lang="el-GR" dirty="0" smtClean="0"/>
              <a:t>Μπορεί να έχει διάρκεια από 1… μέχρι δισεκατομμύρια χρόνια!</a:t>
            </a:r>
          </a:p>
          <a:p>
            <a:pPr marL="342797" indent="-342797">
              <a:buClr>
                <a:srgbClr val="F002BD"/>
              </a:buClr>
              <a:buFont typeface="Arial" panose="020B0604020202020204" pitchFamily="34" charset="0"/>
              <a:buChar char="•"/>
            </a:pPr>
            <a:r>
              <a:rPr lang="el-GR" dirty="0" smtClean="0"/>
              <a:t>Εξερευνήστε μία σειρά από ιστορικά δεδομένα, όπως άρθρα, φωτογραφίες, βίντεο, τραγούδια</a:t>
            </a:r>
            <a:r>
              <a:rPr lang="en-US" dirty="0" smtClean="0"/>
              <a:t>.</a:t>
            </a:r>
          </a:p>
          <a:p>
            <a:pPr marL="342797" indent="-342797">
              <a:buClr>
                <a:srgbClr val="F002BD"/>
              </a:buClr>
              <a:buFont typeface="Arial" panose="020B0604020202020204" pitchFamily="34" charset="0"/>
              <a:buChar char="•"/>
            </a:pPr>
            <a:r>
              <a:rPr lang="el-GR" dirty="0" smtClean="0"/>
              <a:t>Δυνατότητα προσθήκης βιβλιογραφίας.</a:t>
            </a:r>
          </a:p>
          <a:p>
            <a:pPr marL="342797" indent="-342797">
              <a:buClr>
                <a:srgbClr val="F002BD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5 </a:t>
            </a:r>
            <a:r>
              <a:rPr lang="el-GR" dirty="0" smtClean="0"/>
              <a:t>«συστήματα»: Κόσμος, Γη, Ζωή, Προϊστορία, Ανθρωπότητα</a:t>
            </a:r>
          </a:p>
          <a:p>
            <a:pPr marL="342797" indent="-342797">
              <a:buClr>
                <a:srgbClr val="F002BD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Big History Project</a:t>
            </a:r>
            <a:endParaRPr lang="el-GR" dirty="0" smtClean="0"/>
          </a:p>
          <a:p>
            <a:pPr>
              <a:buClr>
                <a:srgbClr val="F002BD"/>
              </a:buClr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54" y="445983"/>
            <a:ext cx="4761260" cy="571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7797" y="5945061"/>
            <a:ext cx="6602280" cy="49658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buClr>
                <a:schemeClr val="accent4"/>
              </a:buClr>
            </a:pPr>
            <a:r>
              <a:rPr lang="en-US" sz="2399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www.chronozoom.com</a:t>
            </a:r>
            <a:endParaRPr lang="en-US" sz="2399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Clr>
                <a:schemeClr val="accent4"/>
              </a:buClr>
            </a:pPr>
            <a:endParaRPr lang="en-US" sz="2399" dirty="0" err="1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73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0569" y="78337"/>
            <a:ext cx="7411694" cy="723711"/>
          </a:xfrm>
        </p:spPr>
        <p:txBody>
          <a:bodyPr/>
          <a:lstStyle/>
          <a:p>
            <a:pPr algn="l"/>
            <a:r>
              <a:rPr lang="en-US" sz="4799" dirty="0"/>
              <a:t>Photosynth</a:t>
            </a:r>
            <a:endParaRPr lang="el-GR" sz="4799" dirty="0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2865" y="1223995"/>
            <a:ext cx="11408740" cy="3710065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l-GR" sz="2399" dirty="0"/>
              <a:t> </a:t>
            </a:r>
            <a:r>
              <a:rPr lang="en-US" sz="2399" dirty="0" smtClean="0"/>
              <a:t>A software that was developed at</a:t>
            </a:r>
            <a:r>
              <a:rPr lang="el-GR" sz="2399" dirty="0" smtClean="0"/>
              <a:t> </a:t>
            </a:r>
            <a:r>
              <a:rPr lang="en-US" sz="2399" dirty="0" smtClean="0"/>
              <a:t>Microsoft </a:t>
            </a:r>
            <a:r>
              <a:rPr lang="en-US" sz="2399" dirty="0"/>
              <a:t>Live </a:t>
            </a:r>
            <a:r>
              <a:rPr lang="en-US" sz="2399" dirty="0" smtClean="0"/>
              <a:t>Labs.</a:t>
            </a:r>
            <a:endParaRPr lang="el-GR" sz="2399" dirty="0"/>
          </a:p>
          <a:p>
            <a:pPr algn="l">
              <a:buFont typeface="Wingdings" pitchFamily="2" charset="2"/>
              <a:buChar char="§"/>
            </a:pPr>
            <a:r>
              <a:rPr lang="el-GR" sz="2399" dirty="0"/>
              <a:t> </a:t>
            </a:r>
            <a:r>
              <a:rPr lang="en-US" sz="2399" dirty="0" smtClean="0"/>
              <a:t>Create a 3D experience from flat pictures.</a:t>
            </a:r>
            <a:endParaRPr lang="en-US" sz="2399" dirty="0"/>
          </a:p>
          <a:p>
            <a:pPr algn="l">
              <a:buFont typeface="Wingdings" pitchFamily="2" charset="2"/>
              <a:buChar char="§"/>
            </a:pPr>
            <a:r>
              <a:rPr lang="en-US" sz="2399" dirty="0"/>
              <a:t> </a:t>
            </a:r>
            <a:r>
              <a:rPr lang="en-US" sz="2399" dirty="0" smtClean="0"/>
              <a:t>Synth: take numerous pictures of a single item from different angles to create a 3D reality experience.</a:t>
            </a:r>
          </a:p>
          <a:p>
            <a:pPr algn="l">
              <a:buFont typeface="Wingdings" pitchFamily="2" charset="2"/>
              <a:buChar char="§"/>
            </a:pPr>
            <a:r>
              <a:rPr lang="en-US" sz="2399" dirty="0"/>
              <a:t> </a:t>
            </a:r>
            <a:r>
              <a:rPr lang="en-US" sz="2399" dirty="0" smtClean="0"/>
              <a:t>Panorama: create an immersive view of a particular place</a:t>
            </a:r>
          </a:p>
          <a:p>
            <a:pPr algn="l">
              <a:buFont typeface="Wingdings" pitchFamily="2" charset="2"/>
              <a:buChar char="§"/>
            </a:pPr>
            <a:r>
              <a:rPr lang="en-US" sz="2399" dirty="0"/>
              <a:t> </a:t>
            </a:r>
            <a:r>
              <a:rPr lang="en-US" sz="2399" dirty="0" smtClean="0"/>
              <a:t>Create a free account on Photosynth website to share your work and see what other are doing.</a:t>
            </a:r>
          </a:p>
          <a:p>
            <a:pPr algn="l">
              <a:buFont typeface="Wingdings" pitchFamily="2" charset="2"/>
              <a:buChar char="§"/>
            </a:pPr>
            <a:r>
              <a:rPr lang="en-US" sz="2399" dirty="0" smtClean="0"/>
              <a:t>National </a:t>
            </a:r>
            <a:r>
              <a:rPr lang="en-US" sz="2399" dirty="0" smtClean="0">
                <a:solidFill>
                  <a:schemeClr val="accent3"/>
                </a:solidFill>
              </a:rPr>
              <a:t>Geographic is using Photosynth to create 3D images of </a:t>
            </a:r>
            <a:r>
              <a:rPr lang="en-US" sz="2399" dirty="0">
                <a:solidFill>
                  <a:schemeClr val="accent3"/>
                </a:solidFill>
              </a:rPr>
              <a:t>global </a:t>
            </a:r>
            <a:r>
              <a:rPr lang="en-US" sz="2399" dirty="0" smtClean="0">
                <a:solidFill>
                  <a:schemeClr val="accent3"/>
                </a:solidFill>
              </a:rPr>
              <a:t>landmarks</a:t>
            </a:r>
          </a:p>
          <a:p>
            <a:pPr algn="l">
              <a:buFont typeface="Wingdings" pitchFamily="2" charset="2"/>
              <a:buChar char="§"/>
            </a:pPr>
            <a:r>
              <a:rPr lang="en-US" sz="2399" dirty="0"/>
              <a:t>http://</a:t>
            </a:r>
            <a:r>
              <a:rPr lang="en-US" sz="2399" dirty="0" smtClean="0"/>
              <a:t>ngm.nationalgeographic.com/photosynth/synth</a:t>
            </a:r>
          </a:p>
          <a:p>
            <a:pPr algn="l">
              <a:buFont typeface="Wingdings" pitchFamily="2" charset="2"/>
              <a:buChar char="§"/>
            </a:pPr>
            <a:endParaRPr lang="en-US" sz="2399" dirty="0" smtClean="0"/>
          </a:p>
          <a:p>
            <a:pPr algn="l">
              <a:buFont typeface="Wingdings" pitchFamily="2" charset="2"/>
              <a:buChar char="§"/>
            </a:pPr>
            <a:endParaRPr lang="en-US" sz="2399" dirty="0" smtClean="0"/>
          </a:p>
        </p:txBody>
      </p:sp>
      <p:pic>
        <p:nvPicPr>
          <p:cNvPr id="5" name="Picture 4" descr="http://img320.imageshack.us/img320/1915/microsoftphotosynthrr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253" y="6000098"/>
            <a:ext cx="1989341" cy="75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72729" y="5492988"/>
            <a:ext cx="5545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photosynth.net/</a:t>
            </a:r>
          </a:p>
        </p:txBody>
      </p:sp>
    </p:spTree>
    <p:extLst>
      <p:ext uri="{BB962C8B-B14F-4D97-AF65-F5344CB8AC3E}">
        <p14:creationId xmlns:p14="http://schemas.microsoft.com/office/powerpoint/2010/main" val="334670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5854" y="382958"/>
            <a:ext cx="11887200" cy="901785"/>
          </a:xfrm>
        </p:spPr>
        <p:txBody>
          <a:bodyPr>
            <a:noAutofit/>
          </a:bodyPr>
          <a:lstStyle/>
          <a:p>
            <a:r>
              <a:rPr lang="en-US" sz="5400" dirty="0" smtClean="0"/>
              <a:t>OneNote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544749" y="1915712"/>
            <a:ext cx="105836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digital notebook to gather, store and manage materials for teaching. Capture text, photos, video or audio files, Word documents, maps, Web articles</a:t>
            </a:r>
            <a:r>
              <a:rPr lang="en-US" dirty="0" smtClean="0"/>
              <a:t>, spreadsheets, </a:t>
            </a:r>
            <a:r>
              <a:rPr lang="en-US" dirty="0"/>
              <a:t>V</a:t>
            </a:r>
            <a:r>
              <a:rPr lang="en-US" dirty="0" smtClean="0"/>
              <a:t>isio diagrams </a:t>
            </a:r>
            <a:r>
              <a:rPr lang="en-US" dirty="0"/>
              <a:t>and handwritten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Works with Outlook, Word, PowerPoint, Internet Explorer.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Shared Notebooks (online, SharePoint)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Easy to organise and search for information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PDF printout within the notebook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Send by</a:t>
            </a:r>
            <a:r>
              <a:rPr lang="el-GR" dirty="0"/>
              <a:t> </a:t>
            </a:r>
            <a:r>
              <a:rPr lang="en-GB" dirty="0"/>
              <a:t>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Create tables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Calculations</a:t>
            </a:r>
          </a:p>
        </p:txBody>
      </p:sp>
    </p:spTree>
    <p:extLst>
      <p:ext uri="{BB962C8B-B14F-4D97-AF65-F5344CB8AC3E}">
        <p14:creationId xmlns:p14="http://schemas.microsoft.com/office/powerpoint/2010/main" val="3041365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5854" y="382958"/>
            <a:ext cx="11887200" cy="901785"/>
          </a:xfrm>
        </p:spPr>
        <p:txBody>
          <a:bodyPr>
            <a:noAutofit/>
          </a:bodyPr>
          <a:lstStyle/>
          <a:p>
            <a:r>
              <a:rPr lang="en-US" sz="5400" dirty="0" smtClean="0"/>
              <a:t>Office 365 for Education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544749" y="1915712"/>
            <a:ext cx="1058369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smtClean="0"/>
              <a:t>collaboration/communication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A2 Plan is Free for academic institutions (schools, universities).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sing up: </a:t>
            </a:r>
            <a:r>
              <a:rPr lang="en-US" u="sng" dirty="0">
                <a:hlinkClick r:id="rId3"/>
              </a:rPr>
              <a:t>http://office.microsoft.com/en-us/academic/compare-office-365-education-plans-FX103045755.aspx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Visit Office 365 Trust Center for privacy and security: </a:t>
            </a:r>
            <a:r>
              <a:rPr lang="en-US" u="sng" dirty="0">
                <a:hlinkClick r:id="rId4"/>
              </a:rPr>
              <a:t>http://office.microsoft.com/en-gb/business/office-365-trust-center-cloud-computing-security-FX103030390.aspx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A2 Free Plan Includes:</a:t>
            </a:r>
          </a:p>
          <a:p>
            <a:pPr marL="886953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SharePoint Online for document sharing and management, 25GB of personal storage for each user</a:t>
            </a:r>
          </a:p>
          <a:p>
            <a:pPr marL="886953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Exchange Online for email and shared calendar with 50GB storage</a:t>
            </a:r>
          </a:p>
          <a:p>
            <a:pPr marL="886953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Lync Online for video conferencing, online meetings</a:t>
            </a:r>
          </a:p>
          <a:p>
            <a:pPr marL="886953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Yammer for internal social networking within your school</a:t>
            </a:r>
          </a:p>
          <a:p>
            <a:pPr lvl="1"/>
            <a:r>
              <a:rPr lang="en-US" dirty="0" smtClean="0"/>
              <a:t> </a:t>
            </a:r>
          </a:p>
          <a:p>
            <a:pPr marL="886953" lvl="1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6297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0361" y="2074606"/>
            <a:ext cx="6685935" cy="355927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buClr>
                <a:schemeClr val="accent4"/>
              </a:buClr>
            </a:pPr>
            <a:r>
              <a:rPr lang="en-US" sz="28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Vanessa Antoniadou</a:t>
            </a:r>
          </a:p>
          <a:p>
            <a:pPr>
              <a:buClr>
                <a:schemeClr val="accent4"/>
              </a:buClr>
            </a:pPr>
            <a:r>
              <a:rPr lang="en-US" sz="28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A-vanean@microsoft.com</a:t>
            </a:r>
            <a:endParaRPr lang="en-US" sz="2800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Clr>
                <a:schemeClr val="accent4"/>
              </a:buClr>
            </a:pPr>
            <a:endParaRPr lang="en-US" sz="2800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Clr>
                <a:schemeClr val="accent4"/>
              </a:buClr>
            </a:pPr>
            <a:r>
              <a:rPr lang="en-US" sz="2800" dirty="0" err="1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VanessaAnt</a:t>
            </a:r>
            <a:endParaRPr lang="en-US" sz="2800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Clr>
                <a:schemeClr val="accent4"/>
              </a:buClr>
            </a:pPr>
            <a:endParaRPr lang="en-US" sz="2800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Clr>
                <a:schemeClr val="accent4"/>
              </a:buClr>
            </a:pPr>
            <a:r>
              <a:rPr lang="en-US" sz="28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Cyprus</a:t>
            </a:r>
          </a:p>
        </p:txBody>
      </p:sp>
      <p:pic>
        <p:nvPicPr>
          <p:cNvPr id="3" name="Picture 2" descr="Twitter-ic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22" y="3332406"/>
            <a:ext cx="498653" cy="498653"/>
          </a:xfrm>
          <a:prstGeom prst="rect">
            <a:avLst/>
          </a:prstGeom>
        </p:spPr>
      </p:pic>
      <p:pic>
        <p:nvPicPr>
          <p:cNvPr id="4" name="Picture 3" descr="f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75" y="4188543"/>
            <a:ext cx="452284" cy="4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Y14 MIE Presentation Template_External_16x9">
  <a:themeElements>
    <a:clrScheme name="FY14 EPG colors">
      <a:dk1>
        <a:srgbClr val="505050"/>
      </a:dk1>
      <a:lt1>
        <a:sysClr val="window" lastClr="FFFFFF"/>
      </a:lt1>
      <a:dk2>
        <a:srgbClr val="0072C6"/>
      </a:dk2>
      <a:lt2>
        <a:srgbClr val="002050"/>
      </a:lt2>
      <a:accent1>
        <a:srgbClr val="7FBA00"/>
      </a:accent1>
      <a:accent2>
        <a:srgbClr val="00188F"/>
      </a:accent2>
      <a:accent3>
        <a:srgbClr val="68217A"/>
      </a:accent3>
      <a:accent4>
        <a:srgbClr val="00BCF2"/>
      </a:accent4>
      <a:accent5>
        <a:srgbClr val="969696"/>
      </a:accent5>
      <a:accent6>
        <a:srgbClr val="D2D2D2"/>
      </a:accent6>
      <a:hlink>
        <a:srgbClr val="969696"/>
      </a:hlink>
      <a:folHlink>
        <a:srgbClr val="969696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 anchor="t">
        <a:noAutofit/>
      </a:bodyPr>
      <a:lstStyle>
        <a:defPPr marL="171450" indent="-171450">
          <a:buClr>
            <a:schemeClr val="accent4"/>
          </a:buClr>
          <a:buFont typeface="Wingdings" pitchFamily="2" charset="2"/>
          <a:buChar char="§"/>
          <a:defRPr sz="1200" dirty="0" err="1" smtClean="0">
            <a:solidFill>
              <a:schemeClr val="bg1"/>
            </a:soli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Y14 EPG Presentation Template_External_16x9_Dark.potx" id="{46D66451-BCB2-4DE3-BCC9-537F7DF79709}" vid="{C970CC58-04F3-4724-9840-CE994E21DC83}"/>
    </a:ext>
  </a:extLst>
</a:theme>
</file>

<file path=ppt/theme/theme2.xml><?xml version="1.0" encoding="utf-8"?>
<a:theme xmlns:a="http://schemas.openxmlformats.org/drawingml/2006/main" name="MSVID_Purple269_16x9_2012-08-18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MSVID_Purple269_16x9_2012-08-18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8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square" lIns="91435" tIns="45718" rIns="91435" bIns="45718" rtlCol="0">
        <a:spAutoFit/>
      </a:bodyPr>
      <a:lstStyle>
        <a:defPPr>
          <a:defRPr dirty="0"/>
        </a:defPPr>
      </a:lstStyle>
    </a:txDef>
  </a:objectDefaults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">
  <a:themeElements>
    <a:clrScheme name="">
      <a:dk1>
        <a:srgbClr val="FFFFFF"/>
      </a:dk1>
      <a:lt1>
        <a:srgbClr val="FFFFFF"/>
      </a:lt1>
      <a:dk2>
        <a:srgbClr val="000000"/>
      </a:dk2>
      <a:lt2>
        <a:srgbClr val="C0C0C0"/>
      </a:lt2>
      <a:accent1>
        <a:srgbClr val="6E851E"/>
      </a:accent1>
      <a:accent2>
        <a:srgbClr val="97AB20"/>
      </a:accent2>
      <a:accent3>
        <a:srgbClr val="FFFFFF"/>
      </a:accent3>
      <a:accent4>
        <a:srgbClr val="DADADA"/>
      </a:accent4>
      <a:accent5>
        <a:srgbClr val="BAC2AB"/>
      </a:accent5>
      <a:accent6>
        <a:srgbClr val="889B1C"/>
      </a:accent6>
      <a:hlink>
        <a:srgbClr val="2C3419"/>
      </a:hlink>
      <a:folHlink>
        <a:srgbClr val="C0C0C0"/>
      </a:folHlink>
    </a:clrScheme>
    <a:fontScheme name="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FY13 EPG">
      <a:dk1>
        <a:srgbClr val="505050"/>
      </a:dk1>
      <a:lt1>
        <a:sysClr val="window" lastClr="FFFFFF"/>
      </a:lt1>
      <a:dk2>
        <a:srgbClr val="0072C6"/>
      </a:dk2>
      <a:lt2>
        <a:srgbClr val="FFB900"/>
      </a:lt2>
      <a:accent1>
        <a:srgbClr val="7FBA00"/>
      </a:accent1>
      <a:accent2>
        <a:srgbClr val="00188F"/>
      </a:accent2>
      <a:accent3>
        <a:srgbClr val="442359"/>
      </a:accent3>
      <a:accent4>
        <a:srgbClr val="00BCF2"/>
      </a:accent4>
      <a:accent5>
        <a:srgbClr val="D2D2D2"/>
      </a:accent5>
      <a:accent6>
        <a:srgbClr val="969696"/>
      </a:accent6>
      <a:hlink>
        <a:srgbClr val="969696"/>
      </a:hlink>
      <a:folHlink>
        <a:srgbClr val="969696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PageContent xmlns="http://schemas.microsoft.com/sharepoint/v3" xsi:nil="true"/>
    <PublishingExpirationDate xmlns="http://schemas.microsoft.com/sharepoint/v3" xsi:nil="true"/>
    <RoutingRuleDescription xmlns="http://schemas.microsoft.com/sharepoint/v3" xsi:nil="true"/>
    <TaxCatchAll xmlns="230e9df3-be65-4c73-a93b-d1236ebd677e">
      <Value>417</Value>
      <Value>9</Value>
      <Value>42</Value>
      <Value>256</Value>
      <Value>255</Value>
      <Value>1</Value>
      <Value>209</Value>
    </TaxCatchAll>
    <_dlc_DocId xmlns="230e9df3-be65-4c73-a93b-d1236ebd677e">KC02-23-17373</_dlc_DocId>
    <AverageRating xmlns="http://schemas.microsoft.com/sharepoint/v3" xsi:nil="true"/>
    <TaxKeywordTaxHTField xmlns="230e9df3-be65-4c73-a93b-d1236ebd677e">
      <Terms xmlns="http://schemas.microsoft.com/office/infopath/2007/PartnerControls"/>
    </TaxKeywordTaxHTField>
    <_dlc_DocIdUrl xmlns="230e9df3-be65-4c73-a93b-d1236ebd677e">
      <Url>http://infopedia/kc02/docstore/_layouts/DocIdRedir.aspx?ID=KC02-23-17373</Url>
      <Description>KC02-23-17373</Description>
    </_dlc_DocIdUrl>
    <PublishDate xmlns="ad820760-4664-4be3-bee2-f8b9a6708b4c" xsi:nil="true"/>
    <DocumentSetKcId xmlns="ad820760-4664-4be3-bee2-f8b9a6708b4c">17372</DocumentSetKcId>
    <DocumentDescription xmlns="230e9df3-be65-4c73-a93b-d1236ebd677e" xsi:nil="true"/>
    <ApplyWorkflowRules xmlns="ad820760-4664-4be3-bee2-f8b9a6708b4c">No</ApplyWorkflowRules>
    <ConfidentialityTaxHTField0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confidential</TermName>
          <TermId xmlns="http://schemas.microsoft.com/office/infopath/2007/PartnerControls">461efa83-0283-486a-a8d5-943328f3693f</TermId>
        </TermInfo>
      </Terms>
    </ConfidentialityTaxHTField0>
    <Thumbnail1 xmlns="230e9df3-be65-4c73-a93b-d1236ebd677e">
      <Url>http://infopedia/kc02/media/Thumbnails/Public%20Sector%20Domain/KC02-23-17372/KC02-23-17373.png</Url>
      <Description>/kc02/media/Thumbnails/Public Sector Domain/KC02-23-17372/KC02-23-17373.png</Description>
    </Thumbnail1>
    <Owner xmlns="230e9df3-be65-4c73-a93b-d1236ebd677e">
      <UserInfo>
        <DisplayName>Jason Cockrum</DisplayName>
        <AccountId>9562</AccountId>
        <AccountType/>
      </UserInfo>
    </Owner>
    <CoOwner xmlns="ad820760-4664-4be3-bee2-f8b9a6708b4c">
      <UserInfo>
        <DisplayName>FAREAST\v-shkaus</DisplayName>
        <AccountId>7213</AccountId>
        <AccountType/>
      </UserInfo>
      <UserInfo>
        <DisplayName>FAREAST\v-dkumar</DisplayName>
        <AccountId>7218</AccountId>
        <AccountType/>
      </UserInfo>
    </CoOwner>
    <od9986d31974458fb3007746ec0bce5f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cb91f272-ce4d-4a7e-9bbf-78b58e3d188d</TermId>
        </TermInfo>
      </Terms>
    </od9986d31974458fb3007746ec0bce5f>
    <hd9637eefc984b85b6097c6374e15725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materials</TermName>
          <TermId xmlns="http://schemas.microsoft.com/office/infopath/2007/PartnerControls">7e967e7d-c50c-4512-9142-b60809a45202</TermId>
        </TermInfo>
      </Terms>
    </hd9637eefc984b85b6097c6374e15725>
    <k20e0dfa74bf4e44818db03027b0ccd8 xmlns="230e9df3-be65-4c73-a93b-d1236ebd677e">
      <Terms xmlns="http://schemas.microsoft.com/office/infopath/2007/PartnerControls"/>
    </k20e0dfa74bf4e44818db03027b0ccd8>
    <k21a64daf20d4502b2796a1c6b8ce6c8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669797e6-c8de-4586-8c17-ef56161a07cf</TermId>
        </TermInfo>
      </Terms>
    </k21a64daf20d4502b2796a1c6b8ce6c8>
    <l3c3ea61849e4288a8acc49bb5388e8c xmlns="230e9df3-be65-4c73-a93b-d1236ebd677e">
      <Terms xmlns="http://schemas.microsoft.com/office/infopath/2007/PartnerControls"/>
    </l3c3ea61849e4288a8acc49bb5388e8c>
    <Expire_x0020_Review xmlns="230e9df3-be65-4c73-a93b-d1236ebd677e">2015-12-19T08:00:00+00:00</Expire_x0020_Review>
    <eb54ac91059940029a3cc8a4ff5af673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Sector Domain</TermName>
          <TermId xmlns="http://schemas.microsoft.com/office/infopath/2007/PartnerControls">4a30387b-538a-401d-a52e-c8859ed72771</TermId>
        </TermInfo>
        <TermInfo xmlns="http://schemas.microsoft.com/office/infopath/2007/PartnerControls">
          <TermName xmlns="http://schemas.microsoft.com/office/infopath/2007/PartnerControls">Sales, Marketing, Services Group</TermName>
          <TermId xmlns="http://schemas.microsoft.com/office/infopath/2007/PartnerControls">ecda8836-afa0-40aa-878e-630e18c8fc5c</TermId>
        </TermInfo>
      </Terms>
    </eb54ac91059940029a3cc8a4ff5af673>
    <ef109fd36bcf4bcd9dd945731030600b xmlns="230e9df3-be65-4c73-a93b-d1236ebd677e">
      <Terms xmlns="http://schemas.microsoft.com/office/infopath/2007/PartnerControls"/>
    </ef109fd36bcf4bcd9dd945731030600b>
    <LCA_x0020_Approved xmlns="230e9df3-be65-4c73-a93b-d1236ebd677e">
      <UserInfo>
        <DisplayName/>
        <AccountId xsi:nil="true"/>
        <AccountType/>
      </UserInfo>
    </LCA_x0020_Approved>
    <bf80e81150e248c48aa8cffdf0021a1f xmlns="230e9df3-be65-4c73-a93b-d1236ebd677e">
      <Terms xmlns="http://schemas.microsoft.com/office/infopath/2007/PartnerControls"/>
    </bf80e81150e248c48aa8cffdf0021a1f>
    <ec5b2ad5c27b45fb8a00a1f27c7ce1ae xmlns="230e9df3-be65-4c73-a93b-d1236ebd677e">
      <Terms xmlns="http://schemas.microsoft.com/office/infopath/2007/PartnerControls"/>
    </ec5b2ad5c27b45fb8a00a1f27c7ce1ae>
    <b60f8d2dbb984f349d80d8196897f4d3 xmlns="230e9df3-be65-4c73-a93b-d1236ebd677e">
      <Terms xmlns="http://schemas.microsoft.com/office/infopath/2007/PartnerControls"/>
    </b60f8d2dbb984f349d80d8196897f4d3>
    <i0d941ee1e744ffea7aeee9924c91cbb xmlns="230e9df3-be65-4c73-a93b-d1236ebd677e">
      <Terms xmlns="http://schemas.microsoft.com/office/infopath/2007/PartnerControls"/>
    </i0d941ee1e744ffea7aeee9924c91cbb>
    <i1b478372f814787abd313030b81fcb2 xmlns="230e9df3-be65-4c73-a93b-d1236ebd677e">
      <Terms xmlns="http://schemas.microsoft.com/office/infopath/2007/PartnerControls"/>
    </i1b478372f814787abd313030b81fcb2>
    <mb88723863e1404388ba3733387d48df xmlns="230e9df3-be65-4c73-a93b-d1236ebd677e">
      <Terms xmlns="http://schemas.microsoft.com/office/infopath/2007/PartnerControls"/>
    </mb88723863e1404388ba3733387d48df>
    <m6c7b4717b6346e6a075a59dd47eac69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Fiscal Year 2014</TermName>
          <TermId xmlns="http://schemas.microsoft.com/office/infopath/2007/PartnerControls">1977def0-0976-4473-abdb-489d2ce45a1d</TermId>
        </TermInfo>
      </Terms>
    </m6c7b4717b6346e6a075a59dd47eac69>
    <kf34bcdc8fc34e479d3f94c6210e8e27 xmlns="230e9df3-be65-4c73-a93b-d1236ebd677e">
      <Terms xmlns="http://schemas.microsoft.com/office/infopath/2007/PartnerControls"/>
    </kf34bcdc8fc34e479d3f94c6210e8e27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e385fb40-52d4-4fae-9c5b-3e8ff8a5878e" ContentTypeId="0x0101000E4CB7077FEE4FF7AE86D4A500EEC78003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KCDoc" ma:contentTypeID="0x0101000E4CB7077FEE4FF7AE86D4A500EEC7800300C6CD36C6B4DAA64EAACFCCF5D9298AA000B09CC05C6355444CB49B4B62F83D23B8" ma:contentTypeVersion="30" ma:contentTypeDescription="" ma:contentTypeScope="" ma:versionID="61c132e291c6eda374162ebe3fd9c0e8">
  <xsd:schema xmlns:xsd="http://www.w3.org/2001/XMLSchema" xmlns:xs="http://www.w3.org/2001/XMLSchema" xmlns:p="http://schemas.microsoft.com/office/2006/metadata/properties" xmlns:ns1="http://schemas.microsoft.com/sharepoint/v3" xmlns:ns2="230e9df3-be65-4c73-a93b-d1236ebd677e" xmlns:ns3="ad820760-4664-4be3-bee2-f8b9a6708b4c" xmlns:ns4="http://schemas.microsoft.com/sharepoint/v4" targetNamespace="http://schemas.microsoft.com/office/2006/metadata/properties" ma:root="true" ma:fieldsID="48c7536c0afe49a9af00e4c8a05c7acf" ns1:_="" ns2:_="" ns3:_="" ns4:_="">
    <xsd:import namespace="http://schemas.microsoft.com/sharepoint/v3"/>
    <xsd:import namespace="230e9df3-be65-4c73-a93b-d1236ebd677e"/>
    <xsd:import namespace="ad820760-4664-4be3-bee2-f8b9a6708b4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Description" minOccurs="0"/>
                <xsd:element ref="ns3:PublishDate" minOccurs="0"/>
                <xsd:element ref="ns1:PublishingExpirationDate" minOccurs="0"/>
                <xsd:element ref="ns1:PublishingPageContent" minOccurs="0"/>
                <xsd:element ref="ns2:Thumbnail1" minOccurs="0"/>
                <xsd:element ref="ns1:AverageRating" minOccurs="0"/>
                <xsd:element ref="ns1:RatingCount" minOccurs="0"/>
                <xsd:element ref="ns2:_dlc_DocId" minOccurs="0"/>
                <xsd:element ref="ns2:_dlc_DocIdUrl" minOccurs="0"/>
                <xsd:element ref="ns2:_dlc_DocIdPersistId" minOccurs="0"/>
                <xsd:element ref="ns2:od9986d31974458fb3007746ec0bce5f" minOccurs="0"/>
                <xsd:element ref="ns2:hd9637eefc984b85b6097c6374e15725" minOccurs="0"/>
                <xsd:element ref="ns1:RoutingRuleDescription" minOccurs="0"/>
                <xsd:element ref="ns2:TaxCatchAllLabel" minOccurs="0"/>
                <xsd:element ref="ns2:TaxCatchAll" minOccurs="0"/>
                <xsd:element ref="ns2:mb88723863e1404388ba3733387d48df" minOccurs="0"/>
                <xsd:element ref="ns2:Owner" minOccurs="0"/>
                <xsd:element ref="ns2:b60f8d2dbb984f349d80d8196897f4d3" minOccurs="0"/>
                <xsd:element ref="ns2:i1b478372f814787abd313030b81fcb2" minOccurs="0"/>
                <xsd:element ref="ns2:m6c7b4717b6346e6a075a59dd47eac69" minOccurs="0"/>
                <xsd:element ref="ns2:bf80e81150e248c48aa8cffdf0021a1f" minOccurs="0"/>
                <xsd:element ref="ns2:l3c3ea61849e4288a8acc49bb5388e8c" minOccurs="0"/>
                <xsd:element ref="ns2:i0d941ee1e744ffea7aeee9924c91cbb" minOccurs="0"/>
                <xsd:element ref="ns2:LCA_x0020_Approved" minOccurs="0"/>
                <xsd:element ref="ns2:k21a64daf20d4502b2796a1c6b8ce6c8" minOccurs="0"/>
                <xsd:element ref="ns2:ef109fd36bcf4bcd9dd945731030600b" minOccurs="0"/>
                <xsd:element ref="ns2:kf34bcdc8fc34e479d3f94c6210e8e27" minOccurs="0"/>
                <xsd:element ref="ns2:ec5b2ad5c27b45fb8a00a1f27c7ce1ae" minOccurs="0"/>
                <xsd:element ref="ns2:Expire_x0020_Review" minOccurs="0"/>
                <xsd:element ref="ns2:ConfidentialityTaxHTField0" minOccurs="0"/>
                <xsd:element ref="ns2:k20e0dfa74bf4e44818db03027b0ccd8" minOccurs="0"/>
                <xsd:element ref="ns2:eb54ac91059940029a3cc8a4ff5af673" minOccurs="0"/>
                <xsd:element ref="ns4:IconOverlay" minOccurs="0"/>
                <xsd:element ref="ns2:TaxKeywordTaxHTField" minOccurs="0"/>
                <xsd:element ref="ns3:DocumentSetKcId" minOccurs="0"/>
                <xsd:element ref="ns3:CoOwner" minOccurs="0"/>
                <xsd:element ref="ns3:ApplyWorkflowRul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4" nillable="true" ma:displayName="Scheduling End Date" ma:internalName="PublishingExpirationDate">
      <xsd:simpleType>
        <xsd:restriction base="dms:Unknown"/>
      </xsd:simpleType>
    </xsd:element>
    <xsd:element name="PublishingPageContent" ma:index="8" nillable="true" ma:displayName="Page Content" ma:internalName="PublishingPageContent">
      <xsd:simpleType>
        <xsd:restriction base="dms:Unknown"/>
      </xsd:simpleType>
    </xsd:element>
    <xsd:element name="AverageRating" ma:index="10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1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outingRuleDescription" ma:index="20" nillable="true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2" nillable="true" ma:displayName="DocumentDescription" ma:description="Alternate description for documents that can be used for display." ma:internalName="DocumentDescription">
      <xsd:simpleType>
        <xsd:restriction base="dms:Note">
          <xsd:maxLength value="255"/>
        </xsd:restriction>
      </xsd:simpleType>
    </xsd:element>
    <xsd:element name="Thumbnail1" ma:index="9" nillable="true" ma:displayName="Thumbnail" ma:format="Hyperlink" ma:internalName="Thumbnail1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d9986d31974458fb3007746ec0bce5f" ma:index="17" nillable="true" ma:taxonomy="true" ma:internalName="od9986d31974458fb3007746ec0bce5f" ma:taxonomyFieldName="Languages" ma:displayName="SMSG Languages" ma:default="" ma:fieldId="{8d9986d3-1974-458f-b300-7746ec0bce5f}" ma:taxonomyMulti="true" ma:sspId="e385fb40-52d4-4fae-9c5b-3e8ff8a5878e" ma:termSetId="a611a704-4666-406e-a571-a6e9bb4a2dcc" ma:anchorId="c5f267fd-fa38-4ffe-a1d8-2693d87e90bc" ma:open="false" ma:isKeyword="false">
      <xsd:complexType>
        <xsd:sequence>
          <xsd:element ref="pc:Terms" minOccurs="0" maxOccurs="1"/>
        </xsd:sequence>
      </xsd:complexType>
    </xsd:element>
    <xsd:element name="hd9637eefc984b85b6097c6374e15725" ma:index="19" nillable="true" ma:taxonomy="true" ma:internalName="hd9637eefc984b85b6097c6374e15725" ma:taxonomyFieldName="ItemType" ma:displayName="SMSG Item Type" ma:readOnly="false" ma:default="" ma:fieldId="{1d9637ee-fc98-4b85-b609-7c6374e15725}" ma:taxonomyMulti="true" ma:sspId="e385fb40-52d4-4fae-9c5b-3e8ff8a5878e" ma:termSetId="a611a704-4666-406e-a571-a6e9bb4a2dcc" ma:anchorId="3d59bf14-be35-4b82-81a4-70bbe2a90cc2" ma:open="false" ma:isKeyword="false">
      <xsd:complexType>
        <xsd:sequence>
          <xsd:element ref="pc:Terms" minOccurs="0" maxOccurs="1"/>
        </xsd:sequence>
      </xsd:complexType>
    </xsd:element>
    <xsd:element name="TaxCatchAllLabel" ma:index="21" nillable="true" ma:displayName="Taxonomy Catch All Column1" ma:hidden="true" ma:list="{341bdb36-d19b-4bce-9fa6-6145346cf024}" ma:internalName="TaxCatchAllLabel" ma:readOnly="true" ma:showField="CatchAllDataLabel" ma:web="ad820760-4664-4be3-bee2-f8b9a6708b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3" nillable="true" ma:displayName="Taxonomy Catch All Column" ma:hidden="true" ma:list="{341bdb36-d19b-4bce-9fa6-6145346cf024}" ma:internalName="TaxCatchAll" ma:showField="CatchAllData" ma:web="ad820760-4664-4be3-bee2-f8b9a6708b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b88723863e1404388ba3733387d48df" ma:index="24" nillable="true" ma:taxonomy="true" ma:internalName="mb88723863e1404388ba3733387d48df" ma:taxonomyFieldName="Audiences" ma:displayName="SMSG Customer Audiences" ma:readOnly="false" ma:default="" ma:fieldId="{6b887238-63e1-4043-88ba-3733387d48df}" ma:taxonomyMulti="true" ma:sspId="e385fb40-52d4-4fae-9c5b-3e8ff8a5878e" ma:termSetId="a611a704-4666-406e-a571-a6e9bb4a2dcc" ma:anchorId="8a0280e9-c6e8-4e3c-80d6-8db643b96ddd" ma:open="false" ma:isKeyword="false">
      <xsd:complexType>
        <xsd:sequence>
          <xsd:element ref="pc:Terms" minOccurs="0" maxOccurs="1"/>
        </xsd:sequence>
      </xsd:complexType>
    </xsd:element>
    <xsd:element name="Owner" ma:index="26" nillable="true" ma:displayName="Owner" ma:description="Must be an FTE" ma:indexed="true" ma:list="UserInfo" ma:SharePointGroup="0" ma:internalName="Owner" ma:readOnly="false" ma:showField="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60f8d2dbb984f349d80d8196897f4d3" ma:index="27" nillable="true" ma:taxonomy="true" ma:internalName="b60f8d2dbb984f349d80d8196897f4d3" ma:taxonomyFieldName="Roles" ma:displayName="SMSG Roles" ma:readOnly="false" ma:default="" ma:fieldId="{b60f8d2d-bb98-4f34-9d80-d8196897f4d3}" ma:taxonomyMulti="true" ma:sspId="e385fb40-52d4-4fae-9c5b-3e8ff8a5878e" ma:termSetId="a611a704-4666-406e-a571-a6e9bb4a2dcc" ma:anchorId="c9a07ef0-4236-4915-97ca-1b3392dac369" ma:open="false" ma:isKeyword="false">
      <xsd:complexType>
        <xsd:sequence>
          <xsd:element ref="pc:Terms" minOccurs="0" maxOccurs="1"/>
        </xsd:sequence>
      </xsd:complexType>
    </xsd:element>
    <xsd:element name="i1b478372f814787abd313030b81fcb2" ma:index="29" nillable="true" ma:taxonomy="true" ma:internalName="i1b478372f814787abd313030b81fcb2" ma:taxonomyFieldName="ActivitiesAndPrograms" ma:displayName="SMSG Activities &amp; Programs" ma:readOnly="false" ma:default="" ma:fieldId="{21b47837-2f81-4787-abd3-13030b81fcb2}" ma:taxonomyMulti="true" ma:sspId="e385fb40-52d4-4fae-9c5b-3e8ff8a5878e" ma:termSetId="d039009f-2da8-468b-bf5e-ff4693a9f72f" ma:anchorId="846d39ff-6475-4006-99df-de42970d666e" ma:open="false" ma:isKeyword="false">
      <xsd:complexType>
        <xsd:sequence>
          <xsd:element ref="pc:Terms" minOccurs="0" maxOccurs="1"/>
        </xsd:sequence>
      </xsd:complexType>
    </xsd:element>
    <xsd:element name="m6c7b4717b6346e6a075a59dd47eac69" ma:index="31" nillable="true" ma:taxonomy="true" ma:internalName="m6c7b4717b6346e6a075a59dd47eac69" ma:taxonomyFieldName="Topics" ma:displayName="SMSG Topics" ma:readOnly="false" ma:default="" ma:fieldId="{66c7b471-7b63-46e6-a075-a59dd47eac69}" ma:taxonomyMulti="true" ma:sspId="e385fb40-52d4-4fae-9c5b-3e8ff8a5878e" ma:termSetId="d039009f-2da8-468b-bf5e-ff4693a9f72f" ma:anchorId="ddcce936-3357-448e-8326-e6fdfddfb752" ma:open="false" ma:isKeyword="false">
      <xsd:complexType>
        <xsd:sequence>
          <xsd:element ref="pc:Terms" minOccurs="0" maxOccurs="1"/>
        </xsd:sequence>
      </xsd:complexType>
    </xsd:element>
    <xsd:element name="bf80e81150e248c48aa8cffdf0021a1f" ma:index="33" nillable="true" ma:taxonomy="true" ma:internalName="bf80e81150e248c48aa8cffdf0021a1f" ma:taxonomyFieldName="Products" ma:displayName="SMSG Products &amp; Technologies" ma:readOnly="false" ma:default="" ma:fieldId="{bf80e811-50e2-48c4-8aa8-cffdf0021a1f}" ma:taxonomyMulti="true" ma:sspId="e385fb40-52d4-4fae-9c5b-3e8ff8a5878e" ma:termSetId="a611a704-4666-406e-a571-a6e9bb4a2dcc" ma:anchorId="f7bdd4ba-8e81-43d6-a504-860f505d5c97" ma:open="false" ma:isKeyword="false">
      <xsd:complexType>
        <xsd:sequence>
          <xsd:element ref="pc:Terms" minOccurs="0" maxOccurs="1"/>
        </xsd:sequence>
      </xsd:complexType>
    </xsd:element>
    <xsd:element name="l3c3ea61849e4288a8acc49bb5388e8c" ma:index="35" nillable="true" ma:taxonomy="true" ma:internalName="l3c3ea61849e4288a8acc49bb5388e8c" ma:taxonomyFieldName="Groups" ma:displayName="SMSG Groups" ma:readOnly="false" ma:default="" ma:fieldId="{53c3ea61-849e-4288-a8ac-c49bb5388e8c}" ma:taxonomyMulti="true" ma:sspId="e385fb40-52d4-4fae-9c5b-3e8ff8a5878e" ma:termSetId="d039009f-2da8-468b-bf5e-ff4693a9f72f" ma:anchorId="ec38e82f-eddf-4553-aa72-f3bd3c1d5855" ma:open="false" ma:isKeyword="false">
      <xsd:complexType>
        <xsd:sequence>
          <xsd:element ref="pc:Terms" minOccurs="0" maxOccurs="1"/>
        </xsd:sequence>
      </xsd:complexType>
    </xsd:element>
    <xsd:element name="i0d941ee1e744ffea7aeee9924c91cbb" ma:index="37" nillable="true" ma:taxonomy="true" ma:internalName="i0d941ee1e744ffea7aeee9924c91cbb" ma:taxonomyFieldName="BusinessArchitecture" ma:displayName="SMSG Business Architecture" ma:readOnly="false" ma:default="" ma:fieldId="{20d941ee-1e74-4ffe-a7ae-ee9924c91cbb}" ma:taxonomyMulti="true" ma:sspId="e385fb40-52d4-4fae-9c5b-3e8ff8a5878e" ma:termSetId="d039009f-2da8-468b-bf5e-ff4693a9f72f" ma:anchorId="1951c1e0-4cc7-414f-a435-7369277bc757" ma:open="false" ma:isKeyword="false">
      <xsd:complexType>
        <xsd:sequence>
          <xsd:element ref="pc:Terms" minOccurs="0" maxOccurs="1"/>
        </xsd:sequence>
      </xsd:complexType>
    </xsd:element>
    <xsd:element name="LCA_x0020_Approved" ma:index="39" nillable="true" ma:displayName="LCA Approved" ma:description="This field is for the name of the person from LCA that reviewed and approved the content." ma:list="UserInfo" ma:SharePointGroup="0" ma:internalName="LCA_x0020_Approved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21a64daf20d4502b2796a1c6b8ce6c8" ma:index="40" nillable="true" ma:taxonomy="true" ma:internalName="k21a64daf20d4502b2796a1c6b8ce6c8" ma:taxonomyFieldName="Industries" ma:displayName="SMSG Industries" ma:readOnly="false" ma:default="" ma:fieldId="{421a64da-f20d-4502-b279-6a1c6b8ce6c8}" ma:taxonomyMulti="true" ma:sspId="e385fb40-52d4-4fae-9c5b-3e8ff8a5878e" ma:termSetId="a611a704-4666-406e-a571-a6e9bb4a2dcc" ma:anchorId="322da17f-7441-43de-8ac8-ca7d62aec02b" ma:open="false" ma:isKeyword="false">
      <xsd:complexType>
        <xsd:sequence>
          <xsd:element ref="pc:Terms" minOccurs="0" maxOccurs="1"/>
        </xsd:sequence>
      </xsd:complexType>
    </xsd:element>
    <xsd:element name="ef109fd36bcf4bcd9dd945731030600b" ma:index="42" nillable="true" ma:taxonomy="true" ma:internalName="ef109fd36bcf4bcd9dd945731030600b" ma:taxonomyFieldName="Region" ma:displayName="SMSG Region" ma:readOnly="false" ma:default="" ma:fieldId="{ef109fd3-6bcf-4bcd-9dd9-45731030600b}" ma:taxonomyMulti="true" ma:sspId="e385fb40-52d4-4fae-9c5b-3e8ff8a5878e" ma:termSetId="a611a704-4666-406e-a571-a6e9bb4a2dcc" ma:anchorId="c5404caa-7d82-41c6-82c2-0230c1d96864" ma:open="false" ma:isKeyword="false">
      <xsd:complexType>
        <xsd:sequence>
          <xsd:element ref="pc:Terms" minOccurs="0" maxOccurs="1"/>
        </xsd:sequence>
      </xsd:complexType>
    </xsd:element>
    <xsd:element name="kf34bcdc8fc34e479d3f94c6210e8e27" ma:index="44" nillable="true" ma:taxonomy="true" ma:internalName="kf34bcdc8fc34e479d3f94c6210e8e27" ma:taxonomyFieldName="Competitors" ma:displayName="SMSG Competition" ma:readOnly="false" ma:default="" ma:fieldId="{4f34bcdc-8fc3-4e47-9d3f-94c6210e8e27}" ma:taxonomyMulti="true" ma:sspId="e385fb40-52d4-4fae-9c5b-3e8ff8a5878e" ma:termSetId="a611a704-4666-406e-a571-a6e9bb4a2dcc" ma:anchorId="718f8fd0-b740-48bc-92ad-5700213c04b2" ma:open="false" ma:isKeyword="false">
      <xsd:complexType>
        <xsd:sequence>
          <xsd:element ref="pc:Terms" minOccurs="0" maxOccurs="1"/>
        </xsd:sequence>
      </xsd:complexType>
    </xsd:element>
    <xsd:element name="ec5b2ad5c27b45fb8a00a1f27c7ce1ae" ma:index="46" nillable="true" ma:taxonomy="true" ma:internalName="ec5b2ad5c27b45fb8a00a1f27c7ce1ae" ma:taxonomyFieldName="Partners" ma:displayName="SMSG Partners" ma:readOnly="false" ma:default="" ma:fieldId="{ec5b2ad5-c27b-45fb-8a00-a1f27c7ce1ae}" ma:taxonomyMulti="true" ma:sspId="e385fb40-52d4-4fae-9c5b-3e8ff8a5878e" ma:termSetId="a611a704-4666-406e-a571-a6e9bb4a2dcc" ma:anchorId="dd1a91fa-3198-4561-9b04-bc737b2a8291" ma:open="false" ma:isKeyword="false">
      <xsd:complexType>
        <xsd:sequence>
          <xsd:element ref="pc:Terms" minOccurs="0" maxOccurs="1"/>
        </xsd:sequence>
      </xsd:complexType>
    </xsd:element>
    <xsd:element name="Expire_x0020_Review" ma:index="48" nillable="true" ma:displayName="Expiration" ma:format="DateOnly" ma:indexed="true" ma:internalName="Expire_x0020_Review" ma:readOnly="false">
      <xsd:simpleType>
        <xsd:restriction base="dms:DateTime"/>
      </xsd:simpleType>
    </xsd:element>
    <xsd:element name="ConfidentialityTaxHTField0" ma:index="49" nillable="true" ma:taxonomy="true" ma:internalName="ConfidentialityTaxHTField0" ma:taxonomyFieldName="Confidentiality" ma:displayName="Confidentiality" ma:indexed="true" ma:readOnly="false" ma:default="1;#Microsoft confidential|461efa83-0283-486a-a8d5-943328f3693f" ma:fieldId="{840a9f3c-1e14-4c21-9dbf-5637765665db}" ma:sspId="e385fb40-52d4-4fae-9c5b-3e8ff8a5878e" ma:termSetId="e0e820dc-7da0-48b9-8472-209c7e82d1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20e0dfa74bf4e44818db03027b0ccd8" ma:index="51" nillable="true" ma:taxonomy="true" ma:internalName="k20e0dfa74bf4e44818db03027b0ccd8" ma:taxonomyFieldName="Segments" ma:displayName="SMSG Customer Segments" ma:readOnly="false" ma:default="" ma:fieldId="{420e0dfa-74bf-4e44-818d-b03027b0ccd8}" ma:taxonomyMulti="true" ma:sspId="e385fb40-52d4-4fae-9c5b-3e8ff8a5878e" ma:termSetId="a611a704-4666-406e-a571-a6e9bb4a2dcc" ma:anchorId="dd7a2ee5-7d01-4a82-9346-1eefa47ece8b" ma:open="false" ma:isKeyword="false">
      <xsd:complexType>
        <xsd:sequence>
          <xsd:element ref="pc:Terms" minOccurs="0" maxOccurs="1"/>
        </xsd:sequence>
      </xsd:complexType>
    </xsd:element>
    <xsd:element name="eb54ac91059940029a3cc8a4ff5af673" ma:index="53" nillable="true" ma:taxonomy="true" ma:internalName="eb54ac91059940029a3cc8a4ff5af673" ma:taxonomyFieldName="SMSGDomain" ma:displayName="SMSG Domain" ma:readOnly="false" ma:default="" ma:fieldId="{eb54ac91-0599-4002-9a3c-c8a4ff5af673}" ma:taxonomyMulti="true" ma:sspId="e385fb40-52d4-4fae-9c5b-3e8ff8a5878e" ma:termSetId="a611a704-4666-406e-a571-a6e9bb4a2dcc" ma:anchorId="dd7a2ee5-7d01-4a82-9346-1eefa47ece8b" ma:open="false" ma:isKeyword="false">
      <xsd:complexType>
        <xsd:sequence>
          <xsd:element ref="pc:Terms" minOccurs="0" maxOccurs="1"/>
        </xsd:sequence>
      </xsd:complexType>
    </xsd:element>
    <xsd:element name="TaxKeywordTaxHTField" ma:index="58" nillable="true" ma:taxonomy="true" ma:internalName="TaxKeywordTaxHTField" ma:taxonomyFieldName="TaxKeyword" ma:displayName="Enterprise Keywords" ma:readOnly="false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20760-4664-4be3-bee2-f8b9a6708b4c" elementFormDefault="qualified">
    <xsd:import namespace="http://schemas.microsoft.com/office/2006/documentManagement/types"/>
    <xsd:import namespace="http://schemas.microsoft.com/office/infopath/2007/PartnerControls"/>
    <xsd:element name="PublishDate" ma:index="3" nillable="true" ma:displayName="PublishDate" ma:description="Used in Blog Posts and documents." ma:format="DateOnly" ma:indexed="true" ma:internalName="PublishDate">
      <xsd:simpleType>
        <xsd:restriction base="dms:DateTime"/>
      </xsd:simpleType>
    </xsd:element>
    <xsd:element name="DocumentSetKcId" ma:index="59" nillable="true" ma:displayName="DocumentSetKcId" ma:description="Custom Column used to capture Document ID to share with DocumentSet Contents" ma:indexed="true" ma:internalName="DocumentSetKcId" ma:readOnly="false">
      <xsd:simpleType>
        <xsd:restriction base="dms:Text">
          <xsd:maxLength value="255"/>
        </xsd:restriction>
      </xsd:simpleType>
    </xsd:element>
    <xsd:element name="CoOwner" ma:index="60" nillable="true" ma:displayName="Co-Owner" ma:description="Co-Owner" ma:list="UserInfo" ma:SharePointGroup="0" ma:internalName="CoOwner" ma:readOnly="false" ma:showField="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lyWorkflowRules" ma:index="61" nillable="true" ma:displayName="ApplyWorkflowRules" ma:default="Yes" ma:description="This columns is used to help to apply the workflow rules on Document Sets / Documents. by Default the Value is Yes" ma:format="Dropdown" ma:hidden="true" ma:internalName="ApplyWorkflowRules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5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0D0FDB-6F34-4A74-ABF2-89BA38CD3975}">
  <ds:schemaRefs>
    <ds:schemaRef ds:uri="http://purl.org/dc/elements/1.1/"/>
    <ds:schemaRef ds:uri="http://schemas.microsoft.com/office/2006/metadata/properties"/>
    <ds:schemaRef ds:uri="http://schemas.microsoft.com/sharepoint/v3"/>
    <ds:schemaRef ds:uri="ad820760-4664-4be3-bee2-f8b9a6708b4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4"/>
    <ds:schemaRef ds:uri="230e9df3-be65-4c73-a93b-d1236ebd677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941FBB-D416-41F2-AE59-DCBE355F5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246331-8968-4FAB-A662-8F47E52F378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F4E3F4C-FEE7-4D42-8103-A00F951811B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26E05B7E-A73B-4D0D-A0AE-2E6708AD54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0e9df3-be65-4c73-a93b-d1236ebd677e"/>
    <ds:schemaRef ds:uri="ad820760-4664-4be3-bee2-f8b9a6708b4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FY14 MIE Presentation Template_External_16x9.potx</Template>
  <TotalTime>2588</TotalTime>
  <Words>545</Words>
  <Application>Microsoft Office PowerPoint</Application>
  <PresentationFormat>Custom</PresentationFormat>
  <Paragraphs>71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ChaletBook</vt:lpstr>
      <vt:lpstr>Gill Sans</vt:lpstr>
      <vt:lpstr>Segoe UI</vt:lpstr>
      <vt:lpstr>Segoe UI Light</vt:lpstr>
      <vt:lpstr>Verdana</vt:lpstr>
      <vt:lpstr>Wingdings</vt:lpstr>
      <vt:lpstr>FY14 MIE Presentation Template_External_16x9</vt:lpstr>
      <vt:lpstr>MSVID_Purple269_16x9_2012-08-18</vt:lpstr>
      <vt:lpstr>1_MSVID_Purple269_16x9_2012-08-18</vt:lpstr>
      <vt:lpstr>8_Blank Presentation</vt:lpstr>
      <vt:lpstr>1</vt:lpstr>
      <vt:lpstr>Education in the 21st Century</vt:lpstr>
      <vt:lpstr>Partners in Learning Network</vt:lpstr>
      <vt:lpstr>Professional Development and Badges </vt:lpstr>
      <vt:lpstr>Office Mix for PowerPoint</vt:lpstr>
      <vt:lpstr>PowerPoint Presentation</vt:lpstr>
      <vt:lpstr>Photosynth</vt:lpstr>
      <vt:lpstr>OneNote</vt:lpstr>
      <vt:lpstr>Office 365 for Education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EDU-All-Up Messaging &amp; Brand-Microsoft in Education Presentation Template-FY14</dc:title>
  <dc:subject/>
  <dc:creator>Vanessa Antoniadou (AP Executive)</dc:creator>
  <cp:keywords/>
  <dc:description/>
  <cp:lastModifiedBy>Vanessa Antoniadou (AP Executive)</cp:lastModifiedBy>
  <cp:revision>82</cp:revision>
  <cp:lastPrinted>2013-11-01T19:10:49Z</cp:lastPrinted>
  <dcterms:created xsi:type="dcterms:W3CDTF">2013-09-19T23:26:42Z</dcterms:created>
  <dcterms:modified xsi:type="dcterms:W3CDTF">2014-06-11T14:08:08Z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0x0101000E4CB7077FEE4FF7AE86D4A500EEC7800300C6CD36C6B4DAA64EAACFCCF5D9298AA000B09CC05C6355444CB49B4B62F83D23B8</vt:lpwstr>
  </property>
  <property fmtid="{D5CDD505-2E9C-101B-9397-08002B2CF9AE}" pid="3" name="TaxKeyword">
    <vt:lpwstr/>
  </property>
  <property fmtid="{D5CDD505-2E9C-101B-9397-08002B2CF9AE}" pid="4" name="Capabilities">
    <vt:lpwstr/>
  </property>
  <property fmtid="{D5CDD505-2E9C-101B-9397-08002B2CF9AE}" pid="5" name="_dlc_policyId">
    <vt:lpwstr/>
  </property>
  <property fmtid="{D5CDD505-2E9C-101B-9397-08002B2CF9AE}" pid="6" name="Region">
    <vt:lpwstr/>
  </property>
  <property fmtid="{D5CDD505-2E9C-101B-9397-08002B2CF9AE}" pid="7" name="Confidentiality">
    <vt:lpwstr>1;#Microsoft confidential|461efa83-0283-486a-a8d5-943328f3693f</vt:lpwstr>
  </property>
  <property fmtid="{D5CDD505-2E9C-101B-9397-08002B2CF9AE}" pid="8" name="ItemType">
    <vt:lpwstr>209;#presentation materials|7e967e7d-c50c-4512-9142-b60809a45202</vt:lpwstr>
  </property>
  <property fmtid="{D5CDD505-2E9C-101B-9397-08002B2CF9AE}" pid="9" name="WorkflowCreationPath">
    <vt:lpwstr>d3765c0c-e2b5-4307-934b-d5d862e93ab3,3;d3765c0c-e2b5-4307-934b-d5d862e93ab3,3;d3765c0c-e2b5-4307-934b-d5d862e93ab3,13;d3765c0c-e2b5-4307-934b-d5d862e93ab3,13;</vt:lpwstr>
  </property>
  <property fmtid="{D5CDD505-2E9C-101B-9397-08002B2CF9AE}" pid="10" name="Industries">
    <vt:lpwstr>256;#education|669797e6-c8de-4586-8c17-ef56161a07cf</vt:lpwstr>
  </property>
  <property fmtid="{D5CDD505-2E9C-101B-9397-08002B2CF9AE}" pid="11" name="Roles">
    <vt:lpwstr/>
  </property>
  <property fmtid="{D5CDD505-2E9C-101B-9397-08002B2CF9AE}" pid="12" name="SMSGDomain">
    <vt:lpwstr>255;#Public Sector Domain|4a30387b-538a-401d-a52e-c8859ed72771;#9;#Sales, Marketing, Services Group|ecda8836-afa0-40aa-878e-630e18c8fc5c</vt:lpwstr>
  </property>
  <property fmtid="{D5CDD505-2E9C-101B-9397-08002B2CF9AE}" pid="13" name="Competitors">
    <vt:lpwstr/>
  </property>
  <property fmtid="{D5CDD505-2E9C-101B-9397-08002B2CF9AE}" pid="14" name="ItemRetentionFormula">
    <vt:lpwstr/>
  </property>
  <property fmtid="{D5CDD505-2E9C-101B-9397-08002B2CF9AE}" pid="15" name="BusinessArchitecture">
    <vt:lpwstr/>
  </property>
  <property fmtid="{D5CDD505-2E9C-101B-9397-08002B2CF9AE}" pid="16" name="SMSGTags">
    <vt:lpwstr/>
  </property>
  <property fmtid="{D5CDD505-2E9C-101B-9397-08002B2CF9AE}" pid="17" name="Products">
    <vt:lpwstr/>
  </property>
  <property fmtid="{D5CDD505-2E9C-101B-9397-08002B2CF9AE}" pid="18" name="_dlc_DocIdItemGuid">
    <vt:lpwstr>e9e8adde-e9ca-48ac-b5dc-1e06aecc0dcd</vt:lpwstr>
  </property>
  <property fmtid="{D5CDD505-2E9C-101B-9397-08002B2CF9AE}" pid="19" name="EnterpriseDomainTags">
    <vt:lpwstr/>
  </property>
  <property fmtid="{D5CDD505-2E9C-101B-9397-08002B2CF9AE}" pid="20" name="Partners">
    <vt:lpwstr/>
  </property>
  <property fmtid="{D5CDD505-2E9C-101B-9397-08002B2CF9AE}" pid="21" name="Segments">
    <vt:lpwstr/>
  </property>
  <property fmtid="{D5CDD505-2E9C-101B-9397-08002B2CF9AE}" pid="22" name="ActivitiesAndPrograms">
    <vt:lpwstr/>
  </property>
  <property fmtid="{D5CDD505-2E9C-101B-9397-08002B2CF9AE}" pid="23" name="WorkflowChangePath">
    <vt:lpwstr>d3765c0c-e2b5-4307-934b-d5d862e93ab3,16;d3765c0c-e2b5-4307-934b-d5d862e93ab3,16;d3765c0c-e2b5-4307-934b-d5d862e93ab3,20;d3765c0c-e2b5-4307-934b-d5d862e93ab3,20;d779f5e8-bb23-40fa-a1a5-97eb63737902,33;d779f5e8-bb23-40fa-a1a5-97eb63737902,33;d779f5e8-bb23-4</vt:lpwstr>
  </property>
  <property fmtid="{D5CDD505-2E9C-101B-9397-08002B2CF9AE}" pid="24" name="Groups">
    <vt:lpwstr/>
  </property>
  <property fmtid="{D5CDD505-2E9C-101B-9397-08002B2CF9AE}" pid="25" name="Topics">
    <vt:lpwstr>417;#Fiscal Year 2014|1977def0-0976-4473-abdb-489d2ce45a1d</vt:lpwstr>
  </property>
  <property fmtid="{D5CDD505-2E9C-101B-9397-08002B2CF9AE}" pid="26" name="EnterpriseDomainTagsTaxHTField0">
    <vt:lpwstr/>
  </property>
  <property fmtid="{D5CDD505-2E9C-101B-9397-08002B2CF9AE}" pid="27" name="LastUpdatedByBatchTagging">
    <vt:bool>false</vt:bool>
  </property>
  <property fmtid="{D5CDD505-2E9C-101B-9397-08002B2CF9AE}" pid="28" name="Languages">
    <vt:lpwstr>42;#English|cb91f272-ce4d-4a7e-9bbf-78b58e3d188d</vt:lpwstr>
  </property>
  <property fmtid="{D5CDD505-2E9C-101B-9397-08002B2CF9AE}" pid="29" name="_docset_NoMedatataSyncRequired">
    <vt:lpwstr>False</vt:lpwstr>
  </property>
  <property fmtid="{D5CDD505-2E9C-101B-9397-08002B2CF9AE}" pid="30" name="messageframeworktype">
    <vt:lpwstr/>
  </property>
  <property fmtid="{D5CDD505-2E9C-101B-9397-08002B2CF9AE}" pid="31" name="SMSGTagsTaxHTField0">
    <vt:lpwstr/>
  </property>
  <property fmtid="{D5CDD505-2E9C-101B-9397-08002B2CF9AE}" pid="32" name="Audiences">
    <vt:lpwstr/>
  </property>
  <property fmtid="{D5CDD505-2E9C-101B-9397-08002B2CF9AE}" pid="33" name="b1337ea954344dcfb0425a10eee4daa8">
    <vt:lpwstr/>
  </property>
  <property fmtid="{D5CDD505-2E9C-101B-9397-08002B2CF9AE}" pid="34" name="j4d667fb28274e85b2214f6e751c8d1f">
    <vt:lpwstr/>
  </property>
  <property fmtid="{D5CDD505-2E9C-101B-9397-08002B2CF9AE}" pid="35" name="j031aa32f4154c8c9a646efae715ebde">
    <vt:lpwstr/>
  </property>
  <property fmtid="{D5CDD505-2E9C-101B-9397-08002B2CF9AE}" pid="36" name="p1cd454bacc149bfbcfd764edd279de7">
    <vt:lpwstr/>
  </property>
  <property fmtid="{D5CDD505-2E9C-101B-9397-08002B2CF9AE}" pid="37" name="m6d26e40ac264097a006193f92232ece">
    <vt:lpwstr/>
  </property>
  <property fmtid="{D5CDD505-2E9C-101B-9397-08002B2CF9AE}" pid="38" name="l311460e3fdf46688abc31ddb7bdc05a">
    <vt:lpwstr/>
  </property>
  <property fmtid="{D5CDD505-2E9C-101B-9397-08002B2CF9AE}" pid="39" name="TechnicalLevel">
    <vt:lpwstr/>
  </property>
  <property fmtid="{D5CDD505-2E9C-101B-9397-08002B2CF9AE}" pid="40" name="LearningOrganization">
    <vt:lpwstr/>
  </property>
  <property fmtid="{D5CDD505-2E9C-101B-9397-08002B2CF9AE}" pid="41" name="LearningDeliveryMethod">
    <vt:lpwstr/>
  </property>
  <property fmtid="{D5CDD505-2E9C-101B-9397-08002B2CF9AE}" pid="42" name="Order">
    <vt:r8>1737300</vt:r8>
  </property>
</Properties>
</file>