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93CD42-CAC6-4CE6-846C-15D15634D7F2}" type="datetimeFigureOut">
              <a:rPr lang="en-GB" smtClean="0"/>
              <a:t>03/09/2014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AEC0076-58CB-4888-8753-02795B6D38A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80108"/>
          </a:xfrm>
        </p:spPr>
        <p:txBody>
          <a:bodyPr/>
          <a:lstStyle/>
          <a:p>
            <a:r>
              <a:rPr lang="en-GB" u="sng" dirty="0"/>
              <a:t>INITIATIVE &amp; SELF-DIRECTION: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Animal Abuse</a:t>
            </a:r>
            <a:endParaRPr lang="en-GB" dirty="0"/>
          </a:p>
        </p:txBody>
      </p:sp>
      <p:pic>
        <p:nvPicPr>
          <p:cNvPr id="1026" name="Picture 2" descr="http://images4.fanpop.com/image/photos/15000000/STOP-ANIMAL-ABUSE-NOW-against-animal-cruelty-15061765-500-3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86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80108"/>
          </a:xfrm>
        </p:spPr>
        <p:txBody>
          <a:bodyPr/>
          <a:lstStyle/>
          <a:p>
            <a:r>
              <a:rPr lang="en-GB" u="sng" dirty="0"/>
              <a:t>INITIATIVE &amp; SELF-DIRECTION: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Animal Abuse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792088"/>
          </a:xfrm>
        </p:spPr>
        <p:txBody>
          <a:bodyPr>
            <a:normAutofit/>
          </a:bodyPr>
          <a:lstStyle/>
          <a:p>
            <a:r>
              <a:rPr lang="en-GB" sz="2800" b="1" u="sng" dirty="0"/>
              <a:t>Identify the whole picture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539552" y="270892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u="sng" dirty="0">
                <a:solidFill>
                  <a:schemeClr val="bg1"/>
                </a:solidFill>
              </a:rPr>
              <a:t>Wider picture</a:t>
            </a:r>
            <a:r>
              <a:rPr lang="en-GB" sz="2400" b="1" dirty="0">
                <a:solidFill>
                  <a:schemeClr val="bg1"/>
                </a:solidFill>
              </a:rPr>
              <a:t>: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To help children identify the negative effects of animal abuse on society as a whole and take initiative towards combating the problem.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 </a:t>
            </a:r>
          </a:p>
          <a:p>
            <a:r>
              <a:rPr lang="en-GB" sz="2400" b="1" u="sng" dirty="0">
                <a:solidFill>
                  <a:schemeClr val="bg1"/>
                </a:solidFill>
              </a:rPr>
              <a:t>Specific objective</a:t>
            </a:r>
            <a:r>
              <a:rPr lang="en-GB" sz="2400" b="1" dirty="0">
                <a:solidFill>
                  <a:schemeClr val="bg1"/>
                </a:solidFill>
              </a:rPr>
              <a:t>: Awareness of the problem</a:t>
            </a:r>
          </a:p>
        </p:txBody>
      </p:sp>
      <p:pic>
        <p:nvPicPr>
          <p:cNvPr id="6" name="Picture 2" descr="http://thegaps.org/sites/default/files/field/image/stop%20animal%20cruelt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86" y="5160161"/>
            <a:ext cx="2026642" cy="146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6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80108"/>
          </a:xfrm>
        </p:spPr>
        <p:txBody>
          <a:bodyPr/>
          <a:lstStyle/>
          <a:p>
            <a:r>
              <a:rPr lang="en-GB" u="sng" dirty="0"/>
              <a:t>INITIATIVE &amp; SELF-DIRECTION: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Animal Abuse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792088"/>
          </a:xfrm>
        </p:spPr>
        <p:txBody>
          <a:bodyPr>
            <a:normAutofit/>
          </a:bodyPr>
          <a:lstStyle/>
          <a:p>
            <a:r>
              <a:rPr lang="en-GB" sz="2800" b="1" u="sng" dirty="0"/>
              <a:t>Identify </a:t>
            </a:r>
            <a:r>
              <a:rPr lang="en-GB" sz="2800" b="1" u="sng" dirty="0" smtClean="0"/>
              <a:t>Learning Evidence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1691680" y="2751311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 </a:t>
            </a:r>
            <a:r>
              <a:rPr lang="en-GB" sz="2400" b="1" dirty="0" smtClean="0">
                <a:solidFill>
                  <a:schemeClr val="bg1"/>
                </a:solidFill>
              </a:rPr>
              <a:t>See </a:t>
            </a:r>
            <a:r>
              <a:rPr lang="en-GB" sz="2400" b="1" dirty="0">
                <a:solidFill>
                  <a:schemeClr val="bg1"/>
                </a:solidFill>
              </a:rPr>
              <a:t>them taking steps  </a:t>
            </a:r>
            <a:r>
              <a:rPr lang="en-GB" sz="2400" b="1" dirty="0" smtClean="0">
                <a:solidFill>
                  <a:schemeClr val="bg1"/>
                </a:solidFill>
              </a:rPr>
              <a:t>e.g</a:t>
            </a:r>
            <a:r>
              <a:rPr lang="en-GB" sz="2400" b="1" dirty="0">
                <a:solidFill>
                  <a:schemeClr val="bg1"/>
                </a:solidFill>
              </a:rPr>
              <a:t>. </a:t>
            </a:r>
            <a:endParaRPr lang="en-GB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6550" y="3254325"/>
            <a:ext cx="59838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Charity</a:t>
            </a:r>
          </a:p>
          <a:p>
            <a:r>
              <a:rPr lang="en-GB" sz="2400" b="1" dirty="0" smtClean="0">
                <a:solidFill>
                  <a:schemeClr val="bg1"/>
                </a:solidFill>
              </a:rPr>
              <a:t>animal adoption</a:t>
            </a:r>
          </a:p>
          <a:p>
            <a:r>
              <a:rPr lang="en-GB" sz="2400" b="1" dirty="0" smtClean="0">
                <a:solidFill>
                  <a:schemeClr val="bg1"/>
                </a:solidFill>
              </a:rPr>
              <a:t>report animal abuse </a:t>
            </a:r>
          </a:p>
          <a:p>
            <a:r>
              <a:rPr lang="en-GB" sz="2400" b="1" dirty="0" smtClean="0">
                <a:solidFill>
                  <a:schemeClr val="bg1"/>
                </a:solidFill>
              </a:rPr>
              <a:t>voluntary work (protect animals).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http://thegaps.org/sites/default/files/field/image/stop%20animal%20cruelt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86" y="5160161"/>
            <a:ext cx="2026642" cy="146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77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80108"/>
          </a:xfrm>
        </p:spPr>
        <p:txBody>
          <a:bodyPr/>
          <a:lstStyle/>
          <a:p>
            <a:r>
              <a:rPr lang="en-GB" u="sng" dirty="0"/>
              <a:t>INITIATIVE &amp; SELF-DIRECTION: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Animal Abuse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792088"/>
          </a:xfrm>
        </p:spPr>
        <p:txBody>
          <a:bodyPr>
            <a:normAutofit/>
          </a:bodyPr>
          <a:lstStyle/>
          <a:p>
            <a:pPr lvl="0"/>
            <a:r>
              <a:rPr lang="en-GB" sz="2800" b="1" u="sng" dirty="0"/>
              <a:t>Describe the execution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683568" y="2924944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Authentic </a:t>
            </a:r>
            <a:r>
              <a:rPr lang="en-GB" sz="2400" b="1" dirty="0">
                <a:solidFill>
                  <a:schemeClr val="bg1"/>
                </a:solidFill>
              </a:rPr>
              <a:t>material: videos, photos, articles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Ask </a:t>
            </a:r>
            <a:r>
              <a:rPr lang="en-GB" sz="2400" b="1" dirty="0">
                <a:solidFill>
                  <a:schemeClr val="bg1"/>
                </a:solidFill>
              </a:rPr>
              <a:t>about their personal experiences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How </a:t>
            </a:r>
            <a:r>
              <a:rPr lang="en-GB" sz="2400" b="1" dirty="0">
                <a:solidFill>
                  <a:schemeClr val="bg1"/>
                </a:solidFill>
              </a:rPr>
              <a:t>they would react if they witnessed animal abuse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How </a:t>
            </a:r>
            <a:r>
              <a:rPr lang="en-GB" sz="2400" b="1" dirty="0">
                <a:solidFill>
                  <a:schemeClr val="bg1"/>
                </a:solidFill>
              </a:rPr>
              <a:t>they would react if their pet was abused.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Field </a:t>
            </a:r>
            <a:r>
              <a:rPr lang="en-GB" sz="2400" b="1" dirty="0">
                <a:solidFill>
                  <a:schemeClr val="bg1"/>
                </a:solidFill>
              </a:rPr>
              <a:t>trip to an animal shelter</a:t>
            </a:r>
          </a:p>
        </p:txBody>
      </p:sp>
      <p:pic>
        <p:nvPicPr>
          <p:cNvPr id="6" name="Picture 2" descr="http://thegaps.org/sites/default/files/field/image/stop%20animal%20cruelt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86" y="5160161"/>
            <a:ext cx="2026642" cy="146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78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80108"/>
          </a:xfrm>
        </p:spPr>
        <p:txBody>
          <a:bodyPr/>
          <a:lstStyle/>
          <a:p>
            <a:r>
              <a:rPr lang="en-GB" u="sng" dirty="0"/>
              <a:t>INITIATIVE &amp; SELF-DIRECTION: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Animal Abuse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792088"/>
          </a:xfrm>
        </p:spPr>
        <p:txBody>
          <a:bodyPr>
            <a:normAutofit/>
          </a:bodyPr>
          <a:lstStyle/>
          <a:p>
            <a:pPr lvl="0"/>
            <a:r>
              <a:rPr lang="en-GB" sz="2800" b="1" u="sng" dirty="0" smtClean="0"/>
              <a:t>Define Learning Value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179512" y="2851836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Respect </a:t>
            </a:r>
            <a:r>
              <a:rPr lang="en-GB" sz="2400" b="1" dirty="0">
                <a:solidFill>
                  <a:schemeClr val="bg1"/>
                </a:solidFill>
              </a:rPr>
              <a:t>for nature and other forms of life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Learn </a:t>
            </a:r>
            <a:r>
              <a:rPr lang="en-GB" sz="2400" b="1" dirty="0">
                <a:solidFill>
                  <a:schemeClr val="bg1"/>
                </a:solidFill>
              </a:rPr>
              <a:t>how to be responsible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Respect </a:t>
            </a:r>
            <a:r>
              <a:rPr lang="en-GB" sz="2400" b="1" dirty="0">
                <a:solidFill>
                  <a:schemeClr val="bg1"/>
                </a:solidFill>
              </a:rPr>
              <a:t>animals, which in turn can lead to respect for other </a:t>
            </a:r>
            <a:r>
              <a:rPr lang="en-GB" sz="2400" b="1" dirty="0" smtClean="0">
                <a:solidFill>
                  <a:schemeClr val="bg1"/>
                </a:solidFill>
              </a:rPr>
              <a:t>    people, </a:t>
            </a:r>
            <a:r>
              <a:rPr lang="en-GB" sz="2400" b="1" dirty="0">
                <a:solidFill>
                  <a:schemeClr val="bg1"/>
                </a:solidFill>
              </a:rPr>
              <a:t>especially weaker ones (prevention of bullying).</a:t>
            </a:r>
          </a:p>
        </p:txBody>
      </p:sp>
      <p:pic>
        <p:nvPicPr>
          <p:cNvPr id="5" name="Picture 2" descr="http://thegaps.org/sites/default/files/field/image/stop%20animal%20cruelt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86" y="5160161"/>
            <a:ext cx="2026642" cy="146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23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80108"/>
          </a:xfrm>
        </p:spPr>
        <p:txBody>
          <a:bodyPr/>
          <a:lstStyle/>
          <a:p>
            <a:r>
              <a:rPr lang="en-GB" u="sng" dirty="0"/>
              <a:t>INITIATIVE &amp; SELF-DIRECTION: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Animal Abuse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792088"/>
          </a:xfrm>
        </p:spPr>
        <p:txBody>
          <a:bodyPr>
            <a:normAutofit/>
          </a:bodyPr>
          <a:lstStyle/>
          <a:p>
            <a:pPr lvl="0"/>
            <a:r>
              <a:rPr lang="en-GB" sz="2800" b="1" u="sng" dirty="0"/>
              <a:t>Describe ways of motivation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323528" y="2851836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Participate </a:t>
            </a:r>
            <a:r>
              <a:rPr lang="en-GB" sz="2400" b="1" dirty="0">
                <a:solidFill>
                  <a:schemeClr val="bg1"/>
                </a:solidFill>
              </a:rPr>
              <a:t>in a relevant </a:t>
            </a:r>
            <a:r>
              <a:rPr lang="en-GB" sz="2400" b="1" dirty="0" smtClean="0">
                <a:solidFill>
                  <a:schemeClr val="bg1"/>
                </a:solidFill>
              </a:rPr>
              <a:t>event</a:t>
            </a:r>
            <a:endParaRPr lang="en-GB" sz="2400" b="1" dirty="0">
              <a:solidFill>
                <a:schemeClr val="bg1"/>
              </a:solidFill>
            </a:endParaRP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Adopt </a:t>
            </a:r>
            <a:r>
              <a:rPr lang="en-GB" sz="2400" b="1" dirty="0">
                <a:solidFill>
                  <a:schemeClr val="bg1"/>
                </a:solidFill>
              </a:rPr>
              <a:t>a class pet (e.g. fish</a:t>
            </a:r>
            <a:r>
              <a:rPr lang="en-GB" sz="2400" b="1" dirty="0" smtClean="0">
                <a:solidFill>
                  <a:schemeClr val="bg1"/>
                </a:solidFill>
              </a:rPr>
              <a:t>)</a:t>
            </a:r>
            <a:endParaRPr lang="en-GB" sz="2400" b="1" dirty="0">
              <a:solidFill>
                <a:schemeClr val="bg1"/>
              </a:solidFill>
            </a:endParaRP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Arrange </a:t>
            </a:r>
            <a:r>
              <a:rPr lang="en-GB" sz="2400" b="1" dirty="0">
                <a:solidFill>
                  <a:schemeClr val="bg1"/>
                </a:solidFill>
              </a:rPr>
              <a:t>a visit from a shelter volunteer to speak to the children and bring some pets along (create awareness)</a:t>
            </a:r>
          </a:p>
          <a:p>
            <a:pPr lvl="0"/>
            <a:r>
              <a:rPr lang="en-GB" sz="2400" b="1" dirty="0" smtClean="0">
                <a:solidFill>
                  <a:schemeClr val="bg1"/>
                </a:solidFill>
              </a:rPr>
              <a:t>- Organise </a:t>
            </a:r>
            <a:r>
              <a:rPr lang="en-GB" sz="2400" b="1" dirty="0">
                <a:solidFill>
                  <a:schemeClr val="bg1"/>
                </a:solidFill>
              </a:rPr>
              <a:t>a charity event (for students and parents) to raise money for a shelter</a:t>
            </a:r>
          </a:p>
        </p:txBody>
      </p:sp>
      <p:pic>
        <p:nvPicPr>
          <p:cNvPr id="2050" name="Picture 2" descr="http://thegaps.org/sites/default/files/field/image/stop%20animal%20cruelt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386" y="5160161"/>
            <a:ext cx="2026642" cy="146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5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215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INITIATIVE &amp; SELF-DIRECTION: Animal Abuse</vt:lpstr>
      <vt:lpstr>INITIATIVE &amp; SELF-DIRECTION: Animal Abuse</vt:lpstr>
      <vt:lpstr>INITIATIVE &amp; SELF-DIRECTION: Animal Abuse</vt:lpstr>
      <vt:lpstr>INITIATIVE &amp; SELF-DIRECTION: Animal Abuse</vt:lpstr>
      <vt:lpstr>INITIATIVE &amp; SELF-DIRECTION: Animal Abuse</vt:lpstr>
      <vt:lpstr>INITIATIVE &amp; SELF-DIRECTION: Animal Abuse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INITIATIVE &amp; SELF-DIRECTION: Animal Abuse</dc:title>
  <dc:creator>Angela</dc:creator>
  <cp:lastModifiedBy>Vassos</cp:lastModifiedBy>
  <cp:revision>7</cp:revision>
  <dcterms:created xsi:type="dcterms:W3CDTF">2014-09-03T09:18:11Z</dcterms:created>
  <dcterms:modified xsi:type="dcterms:W3CDTF">2014-09-03T10:25:23Z</dcterms:modified>
</cp:coreProperties>
</file>