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6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5722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05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7102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44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63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1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76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22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4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19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4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8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4194B-BD0F-4526-A140-3608EBD3278A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C031C-AE47-457E-81EE-F3851D10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4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 Global Warming Real?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Critical </a:t>
            </a:r>
            <a:r>
              <a:rPr lang="en-US" smtClean="0"/>
              <a:t>Thinking Skills in Y2 (Age 13-14)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06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the whole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Global Warming real or not?</a:t>
            </a:r>
          </a:p>
          <a:p>
            <a:pPr lvl="1"/>
            <a:r>
              <a:rPr lang="en-US" dirty="0" smtClean="0"/>
              <a:t>Aim</a:t>
            </a:r>
          </a:p>
          <a:p>
            <a:pPr lvl="2"/>
            <a:r>
              <a:rPr lang="en-US" dirty="0" smtClean="0"/>
              <a:t>Debate on whether global </a:t>
            </a:r>
            <a:r>
              <a:rPr lang="en-US" dirty="0"/>
              <a:t>w</a:t>
            </a:r>
            <a:r>
              <a:rPr lang="en-US" dirty="0" smtClean="0"/>
              <a:t>arming is real or not</a:t>
            </a:r>
          </a:p>
          <a:p>
            <a:pPr lvl="1"/>
            <a:r>
              <a:rPr lang="en-US" dirty="0" smtClean="0"/>
              <a:t>Objectives</a:t>
            </a:r>
          </a:p>
          <a:p>
            <a:pPr lvl="2"/>
            <a:r>
              <a:rPr lang="en-US" dirty="0" smtClean="0"/>
              <a:t>Use the Internet to find information on global warming</a:t>
            </a:r>
          </a:p>
          <a:p>
            <a:pPr lvl="2"/>
            <a:r>
              <a:rPr lang="en-US" dirty="0" smtClean="0"/>
              <a:t>Use keywords to refine your Internet search</a:t>
            </a:r>
          </a:p>
          <a:p>
            <a:pPr lvl="2"/>
            <a:r>
              <a:rPr lang="en-US" dirty="0" smtClean="0"/>
              <a:t>Record information found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43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learning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Use of logical operators/ advance search</a:t>
            </a:r>
          </a:p>
          <a:p>
            <a:pPr lvl="1"/>
            <a:r>
              <a:rPr lang="en-US" dirty="0" smtClean="0"/>
              <a:t>Identify the most appropriate websites for this topic</a:t>
            </a:r>
          </a:p>
          <a:p>
            <a:pPr lvl="1"/>
            <a:r>
              <a:rPr lang="en-US" dirty="0" smtClean="0"/>
              <a:t>Acknowledge sources of information</a:t>
            </a:r>
          </a:p>
        </p:txBody>
      </p:sp>
    </p:spTree>
    <p:extLst>
      <p:ext uri="{BB962C8B-B14F-4D97-AF65-F5344CB8AC3E}">
        <p14:creationId xmlns:p14="http://schemas.microsoft.com/office/powerpoint/2010/main" val="223194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the advance search techniques</a:t>
            </a:r>
          </a:p>
          <a:p>
            <a:r>
              <a:rPr lang="en-US" dirty="0" smtClean="0"/>
              <a:t>Give format of record sheet</a:t>
            </a:r>
            <a:r>
              <a:rPr lang="en-US" dirty="0" smtClean="0"/>
              <a:t> </a:t>
            </a:r>
          </a:p>
          <a:p>
            <a:r>
              <a:rPr lang="en-US" dirty="0" smtClean="0"/>
              <a:t>Divide the form into two groups:</a:t>
            </a:r>
          </a:p>
          <a:p>
            <a:pPr lvl="1"/>
            <a:r>
              <a:rPr lang="en-US" dirty="0" smtClean="0"/>
              <a:t>Global warming is real</a:t>
            </a:r>
          </a:p>
          <a:p>
            <a:pPr lvl="1"/>
            <a:r>
              <a:rPr lang="en-US" dirty="0" smtClean="0"/>
              <a:t>Global warming is not real</a:t>
            </a:r>
          </a:p>
          <a:p>
            <a:r>
              <a:rPr lang="en-US" dirty="0" smtClean="0"/>
              <a:t>Search the Internet using search engines and advance search</a:t>
            </a:r>
          </a:p>
          <a:p>
            <a:r>
              <a:rPr lang="en-US" dirty="0" smtClean="0"/>
              <a:t>Write down results</a:t>
            </a:r>
          </a:p>
          <a:p>
            <a:r>
              <a:rPr lang="en-US" dirty="0" smtClean="0"/>
              <a:t>Debate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4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learning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Critical thinking skills</a:t>
            </a:r>
          </a:p>
          <a:p>
            <a:r>
              <a:rPr lang="en-US" dirty="0" smtClean="0"/>
              <a:t>Debating skills</a:t>
            </a:r>
          </a:p>
          <a:p>
            <a:r>
              <a:rPr lang="en-US" dirty="0" smtClean="0"/>
              <a:t>Researching skills using the 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58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ways of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groups into girls and boys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Socrative</a:t>
            </a:r>
            <a:r>
              <a:rPr lang="en-US" dirty="0" smtClean="0"/>
              <a:t> questionnaire to vote for the best group</a:t>
            </a:r>
          </a:p>
          <a:p>
            <a:r>
              <a:rPr lang="en-US" dirty="0" smtClean="0"/>
              <a:t>Give a prize to the winning debate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7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160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Is Global Warming Real?</vt:lpstr>
      <vt:lpstr>Identify the whole picture</vt:lpstr>
      <vt:lpstr>Identify learning evidence</vt:lpstr>
      <vt:lpstr>Describe the execution</vt:lpstr>
      <vt:lpstr>Define learning value</vt:lpstr>
      <vt:lpstr>Describe ways of motivation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Global Warming Real</dc:title>
  <dc:creator>Thekla</dc:creator>
  <cp:lastModifiedBy>Thekla</cp:lastModifiedBy>
  <cp:revision>7</cp:revision>
  <dcterms:created xsi:type="dcterms:W3CDTF">2014-09-03T08:48:52Z</dcterms:created>
  <dcterms:modified xsi:type="dcterms:W3CDTF">2014-09-03T09:23:50Z</dcterms:modified>
</cp:coreProperties>
</file>