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F98CC7-8148-4502-A10C-1CCAEC551755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B787C6-5F62-433C-ACC1-9E2918D28C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hyperlink" Target="https://youtu.be/a9-L1rETVx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8280920" cy="2297223"/>
          </a:xfrm>
        </p:spPr>
        <p:txBody>
          <a:bodyPr/>
          <a:lstStyle/>
          <a:p>
            <a:pPr algn="ctr"/>
            <a:r>
              <a:rPr lang="en-GB" dirty="0"/>
              <a:t>S</a:t>
            </a:r>
            <a:r>
              <a:rPr lang="en-GB" dirty="0" smtClean="0"/>
              <a:t>ingular and plural nouns</a:t>
            </a:r>
            <a:endParaRPr lang="en-US" dirty="0"/>
          </a:p>
        </p:txBody>
      </p:sp>
      <p:pic>
        <p:nvPicPr>
          <p:cNvPr id="1026" name="Picture 2" descr="http://exchangedownloads.smarttech.com/public/content/9f/9f193dfd-d2c4-43fe-8ffc-e961c90cef31/previews/medium/0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67"/>
            <a:ext cx="9126040" cy="684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6444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sz="3600" dirty="0" smtClean="0"/>
              <a:t>When we are talking about more than one person, animal, place or thing we use the plural form. </a:t>
            </a:r>
          </a:p>
          <a:p>
            <a:endParaRPr lang="en-US" u="sng" dirty="0"/>
          </a:p>
        </p:txBody>
      </p:sp>
      <p:pic>
        <p:nvPicPr>
          <p:cNvPr id="4098" name="Picture 2" descr="http://www.ilmoamal.org/bms/attachments/course_pics/grade1_gr_unit2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05797"/>
            <a:ext cx="6984775" cy="359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3553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http://1.bp.blogspot.com/-Bl3GJotWldw/UHccsntqkYI/AAAAAAAAB_w/17EQoqE5T_8/s1600/Screen+shot+2012-10-11+at+3.20.49+P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6"/>
            <a:ext cx="5724128" cy="438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80054" y="548680"/>
            <a:ext cx="4984233" cy="92333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READ AND SAY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552" y="55996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3210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https://s-media-cache-ak0.pinimg.com/236x/54/7b/12/547b123cbf19d34a8339708e3e2d5e3a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6912768" cy="443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06016" y="5823311"/>
            <a:ext cx="609600" cy="609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99592" y="340968"/>
            <a:ext cx="77716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Circle the correct word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01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7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492896"/>
            <a:ext cx="5616624" cy="1152128"/>
          </a:xfrm>
        </p:spPr>
        <p:txBody>
          <a:bodyPr/>
          <a:lstStyle/>
          <a:p>
            <a:r>
              <a:rPr lang="en-GB" sz="7200" dirty="0" smtClean="0"/>
              <a:t>The End</a:t>
            </a:r>
            <a:r>
              <a:rPr lang="en-GB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0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</TotalTime>
  <Words>34</Words>
  <Application>Microsoft Office PowerPoint</Application>
  <PresentationFormat>On-screen Show (4:3)</PresentationFormat>
  <Paragraphs>5</Paragraphs>
  <Slides>5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Singular and plural nouns</vt:lpstr>
      <vt:lpstr>PowerPoint Presentation</vt:lpstr>
      <vt:lpstr>PowerPoint Presentation</vt:lpstr>
      <vt:lpstr>PowerPoint Presentation</vt:lpstr>
      <vt:lpstr>The End 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 and plural nouns</dc:title>
  <dc:creator>J2</dc:creator>
  <cp:lastModifiedBy>J2</cp:lastModifiedBy>
  <cp:revision>9</cp:revision>
  <dcterms:created xsi:type="dcterms:W3CDTF">2015-06-18T11:16:49Z</dcterms:created>
  <dcterms:modified xsi:type="dcterms:W3CDTF">2015-06-19T05:18:26Z</dcterms:modified>
</cp:coreProperties>
</file>