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62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7AFD-FB51-49A9-9929-9AB8D128D6D1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670B20-B240-4CF1-8991-1905CEAD91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7AFD-FB51-49A9-9929-9AB8D128D6D1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0B20-B240-4CF1-8991-1905CEAD919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D670B20-B240-4CF1-8991-1905CEAD919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7AFD-FB51-49A9-9929-9AB8D128D6D1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7AFD-FB51-49A9-9929-9AB8D128D6D1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D670B20-B240-4CF1-8991-1905CEAD91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7AFD-FB51-49A9-9929-9AB8D128D6D1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670B20-B240-4CF1-8991-1905CEAD919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0997AFD-FB51-49A9-9929-9AB8D128D6D1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0B20-B240-4CF1-8991-1905CEAD91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7AFD-FB51-49A9-9929-9AB8D128D6D1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D670B20-B240-4CF1-8991-1905CEAD919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7AFD-FB51-49A9-9929-9AB8D128D6D1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D670B20-B240-4CF1-8991-1905CEAD91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7AFD-FB51-49A9-9929-9AB8D128D6D1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670B20-B240-4CF1-8991-1905CEAD91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670B20-B240-4CF1-8991-1905CEAD919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7AFD-FB51-49A9-9929-9AB8D128D6D1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D670B20-B240-4CF1-8991-1905CEAD919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0997AFD-FB51-49A9-9929-9AB8D128D6D1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0997AFD-FB51-49A9-9929-9AB8D128D6D1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670B20-B240-4CF1-8991-1905CEAD9198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v=EhIIGPObtx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The wheel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5786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wheel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47500" lnSpcReduction="20000"/>
          </a:bodyPr>
          <a:lstStyle/>
          <a:p>
            <a:pPr algn="just"/>
            <a:r>
              <a:rPr lang="en-US" sz="3600" dirty="0"/>
              <a:t>From the very early designs used for pottery purposes to the most advanced contraptions known to mankind, the wheel has been continuously driving our civilization like a catalyst in a chemical reaction. We thought it would be a good idea to take a stroll through the many stages of the wheel evolution and see where it's heading now. </a:t>
            </a:r>
            <a:br>
              <a:rPr lang="en-US" sz="3600" dirty="0"/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2403348"/>
            <a:ext cx="5257800" cy="1975104"/>
          </a:xfrm>
        </p:spPr>
      </p:pic>
    </p:spTree>
    <p:extLst>
      <p:ext uri="{BB962C8B-B14F-4D97-AF65-F5344CB8AC3E}">
        <p14:creationId xmlns:p14="http://schemas.microsoft.com/office/powerpoint/2010/main" val="80623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History of The Wheel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60" y="1527175"/>
            <a:ext cx="8131968" cy="4572000"/>
          </a:xfrm>
        </p:spPr>
      </p:pic>
    </p:spTree>
    <p:extLst>
      <p:ext uri="{BB962C8B-B14F-4D97-AF65-F5344CB8AC3E}">
        <p14:creationId xmlns:p14="http://schemas.microsoft.com/office/powerpoint/2010/main" val="51673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305800" cy="5695315"/>
          </a:xfrm>
        </p:spPr>
      </p:pic>
    </p:spTree>
    <p:extLst>
      <p:ext uri="{BB962C8B-B14F-4D97-AF65-F5344CB8AC3E}">
        <p14:creationId xmlns:p14="http://schemas.microsoft.com/office/powerpoint/2010/main" val="306823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accent2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5800" dirty="0" smtClean="0"/>
              <a:t>Vocabulary:</a:t>
            </a:r>
          </a:p>
          <a:p>
            <a:pPr marL="0" indent="0">
              <a:buNone/>
            </a:pPr>
            <a:r>
              <a:rPr lang="en-US" dirty="0" smtClean="0"/>
              <a:t>Axle: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Ball bearings: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Dragged: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Contact: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Aluninium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40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5\AppData\Local\Microsoft\Windows\Temporary Internet Files\Content.IE5\BB3T7CD3\607px-Hub_(PSF)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55" y="1600200"/>
            <a:ext cx="1752600" cy="172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2112819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AR DELANEY" panose="02000000000000000000" pitchFamily="2" charset="0"/>
              </a:rPr>
              <a:t>Thank You</a:t>
            </a:r>
            <a:endParaRPr lang="en-US" sz="9600" dirty="0">
              <a:latin typeface="AR DELAN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05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72</TotalTime>
  <Words>85</Words>
  <Application>Microsoft Office PowerPoint</Application>
  <PresentationFormat>On-screen Show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Civic</vt:lpstr>
      <vt:lpstr>The wheel</vt:lpstr>
      <vt:lpstr>The wheel</vt:lpstr>
      <vt:lpstr>The History of The Wheel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wheel</dc:title>
  <dc:creator>J5</dc:creator>
  <cp:lastModifiedBy>J5</cp:lastModifiedBy>
  <cp:revision>7</cp:revision>
  <dcterms:created xsi:type="dcterms:W3CDTF">2015-06-18T11:48:23Z</dcterms:created>
  <dcterms:modified xsi:type="dcterms:W3CDTF">2015-06-19T06:36:34Z</dcterms:modified>
</cp:coreProperties>
</file>