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2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8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8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C609-20D4-4D02-B5E7-2A77D913CBF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A77C-4C2D-4661-9069-A9E8CB62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7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CJug1WlYJs" TargetMode="External"/><Relationship Id="rId2" Type="http://schemas.openxmlformats.org/officeDocument/2006/relationships/hyperlink" Target="https://youtu.be/zCJug1WlYJ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Mw3h4FCq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Tens Times Tables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https://www.youtube.com/watch?v=zCJug1WlYJs</a:t>
            </a:r>
            <a:endParaRPr lang="en-US" dirty="0"/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09800" y="11430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>
                <a:solidFill>
                  <a:srgbClr val="FF0000"/>
                </a:solidFill>
              </a:rPr>
              <a:t>10 X 1 = 10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258955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Anything  times ten is that number plus zero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58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148989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10 x 2 =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500" y="214898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20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124199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10 x 6 =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9650" y="3152803"/>
            <a:ext cx="819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60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145518"/>
            <a:ext cx="2237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10 x 10=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2500" y="4119085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100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</p:cNvPr>
          <p:cNvSpPr/>
          <p:nvPr/>
        </p:nvSpPr>
        <p:spPr>
          <a:xfrm>
            <a:off x="609600" y="1905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https://www.youtube.com/watch?v=nMw3h4FCqes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Tens Times Tables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 Times Tables</dc:title>
  <dc:creator>User</dc:creator>
  <cp:lastModifiedBy>User</cp:lastModifiedBy>
  <cp:revision>7</cp:revision>
  <dcterms:created xsi:type="dcterms:W3CDTF">2015-06-18T11:17:29Z</dcterms:created>
  <dcterms:modified xsi:type="dcterms:W3CDTF">2015-06-19T05:14:56Z</dcterms:modified>
</cp:coreProperties>
</file>