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4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C609-20D4-4D02-B5E7-2A77D913CBF5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8A77C-4C2D-4661-9069-A9E8CB62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10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C609-20D4-4D02-B5E7-2A77D913CBF5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8A77C-4C2D-4661-9069-A9E8CB62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4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C609-20D4-4D02-B5E7-2A77D913CBF5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8A77C-4C2D-4661-9069-A9E8CB62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72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C609-20D4-4D02-B5E7-2A77D913CBF5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8A77C-4C2D-4661-9069-A9E8CB62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72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C609-20D4-4D02-B5E7-2A77D913CBF5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8A77C-4C2D-4661-9069-A9E8CB62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043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C609-20D4-4D02-B5E7-2A77D913CBF5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8A77C-4C2D-4661-9069-A9E8CB62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06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C609-20D4-4D02-B5E7-2A77D913CBF5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8A77C-4C2D-4661-9069-A9E8CB62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39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C609-20D4-4D02-B5E7-2A77D913CBF5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8A77C-4C2D-4661-9069-A9E8CB62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82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C609-20D4-4D02-B5E7-2A77D913CBF5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8A77C-4C2D-4661-9069-A9E8CB62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89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C609-20D4-4D02-B5E7-2A77D913CBF5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8A77C-4C2D-4661-9069-A9E8CB62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037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C609-20D4-4D02-B5E7-2A77D913CBF5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8A77C-4C2D-4661-9069-A9E8CB62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81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0C609-20D4-4D02-B5E7-2A77D913CBF5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8A77C-4C2D-4661-9069-A9E8CB62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4573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CJug1WlYJs" TargetMode="External"/><Relationship Id="rId2" Type="http://schemas.openxmlformats.org/officeDocument/2006/relationships/hyperlink" Target="https://youtu.be/zCJug1WlYJs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Mw3h4FCqe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305050"/>
          </a:xfrm>
        </p:spPr>
        <p:txBody>
          <a:bodyPr>
            <a:noAutofit/>
          </a:bodyPr>
          <a:lstStyle/>
          <a:p>
            <a:r>
              <a:rPr lang="en-GB" sz="8000" dirty="0" smtClean="0">
                <a:solidFill>
                  <a:srgbClr val="FF0000"/>
                </a:solidFill>
              </a:rPr>
              <a:t>Tens Times Tables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0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https://www.youtube.com/watch?v=zCJug1WlYJs</a:t>
            </a:r>
            <a:endParaRPr lang="en-US" dirty="0"/>
          </a:p>
        </p:txBody>
      </p:sp>
      <p:pic>
        <p:nvPicPr>
          <p:cNvPr id="3" name="Picture 2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78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209800" y="1143000"/>
            <a:ext cx="5791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b="1" dirty="0" smtClean="0">
                <a:solidFill>
                  <a:srgbClr val="FF0000"/>
                </a:solidFill>
              </a:rPr>
              <a:t>10 X 1 = 10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47800" y="2589550"/>
            <a:ext cx="7010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Anything  times ten is that number plus zero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81585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2148989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</a:rPr>
              <a:t>10 x 2 =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62500" y="2148989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</a:rPr>
              <a:t>20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600" y="3124199"/>
            <a:ext cx="2438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solidFill>
                  <a:srgbClr val="FF0000"/>
                </a:solidFill>
              </a:rPr>
              <a:t>10 x 6 =</a:t>
            </a: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19650" y="3152803"/>
            <a:ext cx="8191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solidFill>
                  <a:srgbClr val="FF0000"/>
                </a:solidFill>
              </a:rPr>
              <a:t>60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4145518"/>
            <a:ext cx="2237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solidFill>
                  <a:srgbClr val="FF0000"/>
                </a:solidFill>
              </a:rPr>
              <a:t>10 x 10= 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62500" y="4119085"/>
            <a:ext cx="1485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solidFill>
                  <a:srgbClr val="FF0000"/>
                </a:solidFill>
              </a:rPr>
              <a:t>100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96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/>
          </p:cNvPr>
          <p:cNvSpPr/>
          <p:nvPr/>
        </p:nvSpPr>
        <p:spPr>
          <a:xfrm>
            <a:off x="609600" y="1905000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https://www.youtube.com/watch?v=nMw3h4FCqes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30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37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Tens Times Tables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Tens Times Tables</dc:title>
  <dc:creator>User</dc:creator>
  <cp:lastModifiedBy>User</cp:lastModifiedBy>
  <cp:revision>7</cp:revision>
  <dcterms:created xsi:type="dcterms:W3CDTF">2015-06-18T11:17:29Z</dcterms:created>
  <dcterms:modified xsi:type="dcterms:W3CDTF">2015-06-19T05:14:56Z</dcterms:modified>
</cp:coreProperties>
</file>